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igs" ContentType="application/vnd.openxmlformats-package.digital-signature-origin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sldIdLst>
    <p:sldId id="282" r:id="rId5"/>
    <p:sldId id="324" r:id="rId6"/>
    <p:sldId id="315" r:id="rId7"/>
    <p:sldId id="316" r:id="rId8"/>
    <p:sldId id="317" r:id="rId9"/>
    <p:sldId id="328" r:id="rId10"/>
    <p:sldId id="336" r:id="rId11"/>
    <p:sldId id="313" r:id="rId12"/>
    <p:sldId id="319" r:id="rId13"/>
    <p:sldId id="318" r:id="rId14"/>
    <p:sldId id="322" r:id="rId15"/>
    <p:sldId id="323" r:id="rId16"/>
    <p:sldId id="334" r:id="rId17"/>
    <p:sldId id="314" r:id="rId18"/>
    <p:sldId id="329" r:id="rId19"/>
    <p:sldId id="335" r:id="rId20"/>
    <p:sldId id="325" r:id="rId21"/>
    <p:sldId id="312" r:id="rId22"/>
    <p:sldId id="285" r:id="rId23"/>
    <p:sldId id="332" r:id="rId24"/>
    <p:sldId id="288" r:id="rId25"/>
    <p:sldId id="333" r:id="rId26"/>
    <p:sldId id="331" r:id="rId27"/>
    <p:sldId id="330" r:id="rId28"/>
    <p:sldId id="287" r:id="rId29"/>
    <p:sldId id="327" r:id="rId30"/>
    <p:sldId id="311" r:id="rId31"/>
    <p:sldId id="284" r:id="rId32"/>
    <p:sldId id="292" r:id="rId33"/>
    <p:sldId id="307" r:id="rId34"/>
    <p:sldId id="320" r:id="rId35"/>
    <p:sldId id="299" r:id="rId36"/>
    <p:sldId id="306" r:id="rId37"/>
    <p:sldId id="303" r:id="rId38"/>
    <p:sldId id="305" r:id="rId39"/>
    <p:sldId id="304" r:id="rId40"/>
    <p:sldId id="308" r:id="rId41"/>
    <p:sldId id="321" r:id="rId42"/>
    <p:sldId id="293" r:id="rId43"/>
    <p:sldId id="286" r:id="rId44"/>
    <p:sldId id="298" r:id="rId45"/>
    <p:sldId id="301" r:id="rId46"/>
    <p:sldId id="302" r:id="rId47"/>
    <p:sldId id="294" r:id="rId48"/>
    <p:sldId id="309" r:id="rId49"/>
    <p:sldId id="296" r:id="rId50"/>
    <p:sldId id="300" r:id="rId51"/>
    <p:sldId id="2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Threat Detection" id="{9718F47C-C990-43B9-881D-337E560C70FF}">
          <p14:sldIdLst>
            <p14:sldId id="282"/>
            <p14:sldId id="324"/>
            <p14:sldId id="315"/>
            <p14:sldId id="316"/>
            <p14:sldId id="317"/>
            <p14:sldId id="328"/>
            <p14:sldId id="336"/>
            <p14:sldId id="313"/>
            <p14:sldId id="319"/>
            <p14:sldId id="318"/>
            <p14:sldId id="322"/>
            <p14:sldId id="323"/>
            <p14:sldId id="334"/>
            <p14:sldId id="314"/>
            <p14:sldId id="329"/>
            <p14:sldId id="335"/>
          </p14:sldIdLst>
        </p14:section>
        <p14:section name="Introduction to Threat Hunting" id="{F7456BB5-CFE4-47E6-9CF6-1513EE2B9285}">
          <p14:sldIdLst>
            <p14:sldId id="325"/>
            <p14:sldId id="312"/>
            <p14:sldId id="285"/>
            <p14:sldId id="332"/>
            <p14:sldId id="288"/>
            <p14:sldId id="333"/>
            <p14:sldId id="331"/>
            <p14:sldId id="330"/>
            <p14:sldId id="287"/>
            <p14:sldId id="327"/>
          </p14:sldIdLst>
        </p14:section>
        <p14:section name="Splunk Introduction" id="{FD243F0D-12F2-4B91-B8BB-218D9482C4FE}">
          <p14:sldIdLst>
            <p14:sldId id="311"/>
            <p14:sldId id="284"/>
            <p14:sldId id="292"/>
          </p14:sldIdLst>
        </p14:section>
        <p14:section name="Searching &amp; Reporting" id="{8FA91660-FDB6-4FBD-A560-0667CCE46FE3}">
          <p14:sldIdLst>
            <p14:sldId id="307"/>
            <p14:sldId id="320"/>
            <p14:sldId id="299"/>
            <p14:sldId id="306"/>
            <p14:sldId id="303"/>
            <p14:sldId id="305"/>
            <p14:sldId id="304"/>
          </p14:sldIdLst>
        </p14:section>
        <p14:section name="Dashboards &amp; Alerts" id="{FA652CDC-CC41-450F-AF4C-A6D6B3FDECF0}">
          <p14:sldIdLst>
            <p14:sldId id="308"/>
            <p14:sldId id="321"/>
            <p14:sldId id="293"/>
            <p14:sldId id="286"/>
            <p14:sldId id="298"/>
            <p14:sldId id="301"/>
            <p14:sldId id="302"/>
          </p14:sldIdLst>
        </p14:section>
        <p14:section name="Lab &amp; Demo" id="{F28908D0-3745-46FC-8DC2-12844D934211}">
          <p14:sldIdLst>
            <p14:sldId id="294"/>
            <p14:sldId id="309"/>
            <p14:sldId id="296"/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" initials="A" lastIdx="1" clrIdx="0">
    <p:extLst>
      <p:ext uri="{19B8F6BF-5375-455C-9EA6-DF929625EA0E}">
        <p15:presenceInfo xmlns:p15="http://schemas.microsoft.com/office/powerpoint/2012/main" userId="9746142dd013d0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18A8A1-721A-4D21-B08C-7394FE694598}" v="1809" dt="2023-10-30T18:34:35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Andler" userId="9746142dd013d05f" providerId="LiveId" clId="{2D9A2DF2-0B18-43A4-B51A-2BD161B9B010}"/>
    <pc:docChg chg="undo custSel addSld modSld sldOrd modSection">
      <pc:chgData name="Anna Andler" userId="9746142dd013d05f" providerId="LiveId" clId="{2D9A2DF2-0B18-43A4-B51A-2BD161B9B010}" dt="2023-01-06T17:26:06.446" v="456" actId="1076"/>
      <pc:docMkLst>
        <pc:docMk/>
      </pc:docMkLst>
      <pc:sldChg chg="addSp modSp mod">
        <pc:chgData name="Anna Andler" userId="9746142dd013d05f" providerId="LiveId" clId="{2D9A2DF2-0B18-43A4-B51A-2BD161B9B010}" dt="2023-01-06T17:21:27.455" v="164" actId="20577"/>
        <pc:sldMkLst>
          <pc:docMk/>
          <pc:sldMk cId="1320980965" sldId="284"/>
        </pc:sldMkLst>
        <pc:spChg chg="add mod">
          <ac:chgData name="Anna Andler" userId="9746142dd013d05f" providerId="LiveId" clId="{2D9A2DF2-0B18-43A4-B51A-2BD161B9B010}" dt="2023-01-06T17:21:27.455" v="164" actId="20577"/>
          <ac:spMkLst>
            <pc:docMk/>
            <pc:sldMk cId="1320980965" sldId="284"/>
            <ac:spMk id="5" creationId="{0660FAB2-82EB-4C02-9634-4C2D2AE7D351}"/>
          </ac:spMkLst>
        </pc:spChg>
      </pc:sldChg>
      <pc:sldChg chg="addSp modSp">
        <pc:chgData name="Anna Andler" userId="9746142dd013d05f" providerId="LiveId" clId="{2D9A2DF2-0B18-43A4-B51A-2BD161B9B010}" dt="2023-01-06T17:22:11.153" v="174"/>
        <pc:sldMkLst>
          <pc:docMk/>
          <pc:sldMk cId="2600286688" sldId="286"/>
        </pc:sldMkLst>
        <pc:spChg chg="add mod">
          <ac:chgData name="Anna Andler" userId="9746142dd013d05f" providerId="LiveId" clId="{2D9A2DF2-0B18-43A4-B51A-2BD161B9B010}" dt="2023-01-06T17:22:11.153" v="174"/>
          <ac:spMkLst>
            <pc:docMk/>
            <pc:sldMk cId="2600286688" sldId="286"/>
            <ac:spMk id="3" creationId="{5699CDEE-4383-0E95-222B-9FDC1024D286}"/>
          </ac:spMkLst>
        </pc:spChg>
      </pc:sldChg>
      <pc:sldChg chg="addSp modSp">
        <pc:chgData name="Anna Andler" userId="9746142dd013d05f" providerId="LiveId" clId="{2D9A2DF2-0B18-43A4-B51A-2BD161B9B010}" dt="2023-01-06T17:22:23.940" v="181"/>
        <pc:sldMkLst>
          <pc:docMk/>
          <pc:sldMk cId="2043331842" sldId="291"/>
        </pc:sldMkLst>
        <pc:spChg chg="add mod">
          <ac:chgData name="Anna Andler" userId="9746142dd013d05f" providerId="LiveId" clId="{2D9A2DF2-0B18-43A4-B51A-2BD161B9B010}" dt="2023-01-06T17:22:23.940" v="181"/>
          <ac:spMkLst>
            <pc:docMk/>
            <pc:sldMk cId="2043331842" sldId="291"/>
            <ac:spMk id="3" creationId="{88194CCD-B45D-FFDF-07F8-3F55875ADE2B}"/>
          </ac:spMkLst>
        </pc:spChg>
      </pc:sldChg>
      <pc:sldChg chg="addSp modSp">
        <pc:chgData name="Anna Andler" userId="9746142dd013d05f" providerId="LiveId" clId="{2D9A2DF2-0B18-43A4-B51A-2BD161B9B010}" dt="2023-01-06T17:21:56.553" v="165"/>
        <pc:sldMkLst>
          <pc:docMk/>
          <pc:sldMk cId="2210858271" sldId="292"/>
        </pc:sldMkLst>
        <pc:spChg chg="add mod">
          <ac:chgData name="Anna Andler" userId="9746142dd013d05f" providerId="LiveId" clId="{2D9A2DF2-0B18-43A4-B51A-2BD161B9B010}" dt="2023-01-06T17:21:56.553" v="165"/>
          <ac:spMkLst>
            <pc:docMk/>
            <pc:sldMk cId="2210858271" sldId="292"/>
            <ac:spMk id="4" creationId="{DCE22753-2B8D-5F44-5D25-6D47D793C7ED}"/>
          </ac:spMkLst>
        </pc:spChg>
      </pc:sldChg>
      <pc:sldChg chg="addSp modSp">
        <pc:chgData name="Anna Andler" userId="9746142dd013d05f" providerId="LiveId" clId="{2D9A2DF2-0B18-43A4-B51A-2BD161B9B010}" dt="2023-01-06T17:22:10.489" v="173"/>
        <pc:sldMkLst>
          <pc:docMk/>
          <pc:sldMk cId="2874900826" sldId="293"/>
        </pc:sldMkLst>
        <pc:spChg chg="add mod">
          <ac:chgData name="Anna Andler" userId="9746142dd013d05f" providerId="LiveId" clId="{2D9A2DF2-0B18-43A4-B51A-2BD161B9B010}" dt="2023-01-06T17:22:10.489" v="173"/>
          <ac:spMkLst>
            <pc:docMk/>
            <pc:sldMk cId="2874900826" sldId="293"/>
            <ac:spMk id="3" creationId="{E98FFCC4-4DCC-DCC0-473E-3EC820AE35DF}"/>
          </ac:spMkLst>
        </pc:spChg>
      </pc:sldChg>
      <pc:sldChg chg="addSp modSp mod">
        <pc:chgData name="Anna Andler" userId="9746142dd013d05f" providerId="LiveId" clId="{2D9A2DF2-0B18-43A4-B51A-2BD161B9B010}" dt="2023-01-06T17:26:06.446" v="456" actId="1076"/>
        <pc:sldMkLst>
          <pc:docMk/>
          <pc:sldMk cId="914475946" sldId="294"/>
        </pc:sldMkLst>
        <pc:spChg chg="add mod">
          <ac:chgData name="Anna Andler" userId="9746142dd013d05f" providerId="LiveId" clId="{2D9A2DF2-0B18-43A4-B51A-2BD161B9B010}" dt="2023-01-06T17:22:17.095" v="178"/>
          <ac:spMkLst>
            <pc:docMk/>
            <pc:sldMk cId="914475946" sldId="294"/>
            <ac:spMk id="3" creationId="{FAF7A0E5-AF11-8A30-1444-C2C62A953048}"/>
          </ac:spMkLst>
        </pc:spChg>
        <pc:spChg chg="mod">
          <ac:chgData name="Anna Andler" userId="9746142dd013d05f" providerId="LiveId" clId="{2D9A2DF2-0B18-43A4-B51A-2BD161B9B010}" dt="2023-01-06T17:26:06.446" v="456" actId="1076"/>
          <ac:spMkLst>
            <pc:docMk/>
            <pc:sldMk cId="914475946" sldId="294"/>
            <ac:spMk id="4" creationId="{5282E52F-00DC-500E-F3E1-E285A6D0E755}"/>
          </ac:spMkLst>
        </pc:spChg>
      </pc:sldChg>
      <pc:sldChg chg="addSp modSp mod">
        <pc:chgData name="Anna Andler" userId="9746142dd013d05f" providerId="LiveId" clId="{2D9A2DF2-0B18-43A4-B51A-2BD161B9B010}" dt="2023-01-06T17:23:16.464" v="219"/>
        <pc:sldMkLst>
          <pc:docMk/>
          <pc:sldMk cId="4084396729" sldId="296"/>
        </pc:sldMkLst>
        <pc:spChg chg="mod">
          <ac:chgData name="Anna Andler" userId="9746142dd013d05f" providerId="LiveId" clId="{2D9A2DF2-0B18-43A4-B51A-2BD161B9B010}" dt="2023-01-06T17:23:16.464" v="219"/>
          <ac:spMkLst>
            <pc:docMk/>
            <pc:sldMk cId="4084396729" sldId="296"/>
            <ac:spMk id="2" creationId="{60F56D5D-A04A-5604-CDB7-83D2731D8815}"/>
          </ac:spMkLst>
        </pc:spChg>
        <pc:spChg chg="add mod">
          <ac:chgData name="Anna Andler" userId="9746142dd013d05f" providerId="LiveId" clId="{2D9A2DF2-0B18-43A4-B51A-2BD161B9B010}" dt="2023-01-06T17:22:18.270" v="179"/>
          <ac:spMkLst>
            <pc:docMk/>
            <pc:sldMk cId="4084396729" sldId="296"/>
            <ac:spMk id="3" creationId="{BF4E766D-D2C3-2992-9C41-3DD0ED42B85A}"/>
          </ac:spMkLst>
        </pc:spChg>
      </pc:sldChg>
      <pc:sldChg chg="addSp modSp">
        <pc:chgData name="Anna Andler" userId="9746142dd013d05f" providerId="LiveId" clId="{2D9A2DF2-0B18-43A4-B51A-2BD161B9B010}" dt="2023-01-06T17:22:12.501" v="175"/>
        <pc:sldMkLst>
          <pc:docMk/>
          <pc:sldMk cId="1492944657" sldId="298"/>
        </pc:sldMkLst>
        <pc:spChg chg="add mod">
          <ac:chgData name="Anna Andler" userId="9746142dd013d05f" providerId="LiveId" clId="{2D9A2DF2-0B18-43A4-B51A-2BD161B9B010}" dt="2023-01-06T17:22:12.501" v="175"/>
          <ac:spMkLst>
            <pc:docMk/>
            <pc:sldMk cId="1492944657" sldId="298"/>
            <ac:spMk id="3" creationId="{D2245B3C-BBA1-E4EB-D88D-45048577FFEC}"/>
          </ac:spMkLst>
        </pc:spChg>
      </pc:sldChg>
      <pc:sldChg chg="addSp modSp">
        <pc:chgData name="Anna Andler" userId="9746142dd013d05f" providerId="LiveId" clId="{2D9A2DF2-0B18-43A4-B51A-2BD161B9B010}" dt="2023-01-06T17:22:00.877" v="167"/>
        <pc:sldMkLst>
          <pc:docMk/>
          <pc:sldMk cId="4286006052" sldId="299"/>
        </pc:sldMkLst>
        <pc:spChg chg="add mod">
          <ac:chgData name="Anna Andler" userId="9746142dd013d05f" providerId="LiveId" clId="{2D9A2DF2-0B18-43A4-B51A-2BD161B9B010}" dt="2023-01-06T17:22:00.877" v="167"/>
          <ac:spMkLst>
            <pc:docMk/>
            <pc:sldMk cId="4286006052" sldId="299"/>
            <ac:spMk id="3" creationId="{B75BD4D7-F032-8723-E35F-7B8C5F99FCA0}"/>
          </ac:spMkLst>
        </pc:spChg>
      </pc:sldChg>
      <pc:sldChg chg="addSp modSp">
        <pc:chgData name="Anna Andler" userId="9746142dd013d05f" providerId="LiveId" clId="{2D9A2DF2-0B18-43A4-B51A-2BD161B9B010}" dt="2023-01-06T17:22:20.973" v="180"/>
        <pc:sldMkLst>
          <pc:docMk/>
          <pc:sldMk cId="2221806755" sldId="300"/>
        </pc:sldMkLst>
        <pc:spChg chg="add mod">
          <ac:chgData name="Anna Andler" userId="9746142dd013d05f" providerId="LiveId" clId="{2D9A2DF2-0B18-43A4-B51A-2BD161B9B010}" dt="2023-01-06T17:22:20.973" v="180"/>
          <ac:spMkLst>
            <pc:docMk/>
            <pc:sldMk cId="2221806755" sldId="300"/>
            <ac:spMk id="4" creationId="{7E0A8EA2-51A4-EB40-AF33-50945AAAFFE1}"/>
          </ac:spMkLst>
        </pc:spChg>
      </pc:sldChg>
      <pc:sldChg chg="addSp modSp">
        <pc:chgData name="Anna Andler" userId="9746142dd013d05f" providerId="LiveId" clId="{2D9A2DF2-0B18-43A4-B51A-2BD161B9B010}" dt="2023-01-06T17:22:14.404" v="176"/>
        <pc:sldMkLst>
          <pc:docMk/>
          <pc:sldMk cId="181749774" sldId="301"/>
        </pc:sldMkLst>
        <pc:spChg chg="add mod">
          <ac:chgData name="Anna Andler" userId="9746142dd013d05f" providerId="LiveId" clId="{2D9A2DF2-0B18-43A4-B51A-2BD161B9B010}" dt="2023-01-06T17:22:14.404" v="176"/>
          <ac:spMkLst>
            <pc:docMk/>
            <pc:sldMk cId="181749774" sldId="301"/>
            <ac:spMk id="3" creationId="{B7AD7083-CA1E-FD67-CB61-BB681578E50C}"/>
          </ac:spMkLst>
        </pc:spChg>
      </pc:sldChg>
      <pc:sldChg chg="addSp modSp">
        <pc:chgData name="Anna Andler" userId="9746142dd013d05f" providerId="LiveId" clId="{2D9A2DF2-0B18-43A4-B51A-2BD161B9B010}" dt="2023-01-06T17:22:16.011" v="177"/>
        <pc:sldMkLst>
          <pc:docMk/>
          <pc:sldMk cId="331877814" sldId="302"/>
        </pc:sldMkLst>
        <pc:spChg chg="add mod">
          <ac:chgData name="Anna Andler" userId="9746142dd013d05f" providerId="LiveId" clId="{2D9A2DF2-0B18-43A4-B51A-2BD161B9B010}" dt="2023-01-06T17:22:16.011" v="177"/>
          <ac:spMkLst>
            <pc:docMk/>
            <pc:sldMk cId="331877814" sldId="302"/>
            <ac:spMk id="3" creationId="{574C01CB-D155-2C5C-CECB-9D6BC7D3A5FB}"/>
          </ac:spMkLst>
        </pc:spChg>
      </pc:sldChg>
      <pc:sldChg chg="addSp modSp">
        <pc:chgData name="Anna Andler" userId="9746142dd013d05f" providerId="LiveId" clId="{2D9A2DF2-0B18-43A4-B51A-2BD161B9B010}" dt="2023-01-06T17:22:05.304" v="169"/>
        <pc:sldMkLst>
          <pc:docMk/>
          <pc:sldMk cId="1003766528" sldId="303"/>
        </pc:sldMkLst>
        <pc:spChg chg="add mod">
          <ac:chgData name="Anna Andler" userId="9746142dd013d05f" providerId="LiveId" clId="{2D9A2DF2-0B18-43A4-B51A-2BD161B9B010}" dt="2023-01-06T17:22:05.304" v="169"/>
          <ac:spMkLst>
            <pc:docMk/>
            <pc:sldMk cId="1003766528" sldId="303"/>
            <ac:spMk id="3" creationId="{F1BA8180-7441-7FA9-9A53-80CFC1B1479D}"/>
          </ac:spMkLst>
        </pc:spChg>
      </pc:sldChg>
      <pc:sldChg chg="addSp modSp">
        <pc:chgData name="Anna Andler" userId="9746142dd013d05f" providerId="LiveId" clId="{2D9A2DF2-0B18-43A4-B51A-2BD161B9B010}" dt="2023-01-06T17:22:08.066" v="171"/>
        <pc:sldMkLst>
          <pc:docMk/>
          <pc:sldMk cId="772552625" sldId="304"/>
        </pc:sldMkLst>
        <pc:spChg chg="add mod">
          <ac:chgData name="Anna Andler" userId="9746142dd013d05f" providerId="LiveId" clId="{2D9A2DF2-0B18-43A4-B51A-2BD161B9B010}" dt="2023-01-06T17:22:08.066" v="171"/>
          <ac:spMkLst>
            <pc:docMk/>
            <pc:sldMk cId="772552625" sldId="304"/>
            <ac:spMk id="3" creationId="{E1746209-8D66-263E-7759-C986521BB770}"/>
          </ac:spMkLst>
        </pc:spChg>
      </pc:sldChg>
      <pc:sldChg chg="addSp modSp">
        <pc:chgData name="Anna Andler" userId="9746142dd013d05f" providerId="LiveId" clId="{2D9A2DF2-0B18-43A4-B51A-2BD161B9B010}" dt="2023-01-06T17:22:06.591" v="170"/>
        <pc:sldMkLst>
          <pc:docMk/>
          <pc:sldMk cId="1219883820" sldId="305"/>
        </pc:sldMkLst>
        <pc:spChg chg="add mod">
          <ac:chgData name="Anna Andler" userId="9746142dd013d05f" providerId="LiveId" clId="{2D9A2DF2-0B18-43A4-B51A-2BD161B9B010}" dt="2023-01-06T17:22:06.591" v="170"/>
          <ac:spMkLst>
            <pc:docMk/>
            <pc:sldMk cId="1219883820" sldId="305"/>
            <ac:spMk id="3" creationId="{A365A62A-AB19-F0D4-EE61-1A276D8B85DE}"/>
          </ac:spMkLst>
        </pc:spChg>
      </pc:sldChg>
      <pc:sldChg chg="addSp modSp">
        <pc:chgData name="Anna Andler" userId="9746142dd013d05f" providerId="LiveId" clId="{2D9A2DF2-0B18-43A4-B51A-2BD161B9B010}" dt="2023-01-06T17:22:03.809" v="168"/>
        <pc:sldMkLst>
          <pc:docMk/>
          <pc:sldMk cId="799891084" sldId="306"/>
        </pc:sldMkLst>
        <pc:spChg chg="add mod">
          <ac:chgData name="Anna Andler" userId="9746142dd013d05f" providerId="LiveId" clId="{2D9A2DF2-0B18-43A4-B51A-2BD161B9B010}" dt="2023-01-06T17:22:03.809" v="168"/>
          <ac:spMkLst>
            <pc:docMk/>
            <pc:sldMk cId="799891084" sldId="306"/>
            <ac:spMk id="3" creationId="{248978AB-D606-80FB-8DFA-07CD3830BBED}"/>
          </ac:spMkLst>
        </pc:spChg>
      </pc:sldChg>
      <pc:sldChg chg="addSp modSp">
        <pc:chgData name="Anna Andler" userId="9746142dd013d05f" providerId="LiveId" clId="{2D9A2DF2-0B18-43A4-B51A-2BD161B9B010}" dt="2023-01-06T17:21:59.213" v="166"/>
        <pc:sldMkLst>
          <pc:docMk/>
          <pc:sldMk cId="243008039" sldId="307"/>
        </pc:sldMkLst>
        <pc:spChg chg="add mod">
          <ac:chgData name="Anna Andler" userId="9746142dd013d05f" providerId="LiveId" clId="{2D9A2DF2-0B18-43A4-B51A-2BD161B9B010}" dt="2023-01-06T17:21:59.213" v="166"/>
          <ac:spMkLst>
            <pc:docMk/>
            <pc:sldMk cId="243008039" sldId="307"/>
            <ac:spMk id="2" creationId="{595526DF-6F91-8C72-6D34-0F514EF8A0AA}"/>
          </ac:spMkLst>
        </pc:spChg>
      </pc:sldChg>
      <pc:sldChg chg="addSp modSp">
        <pc:chgData name="Anna Andler" userId="9746142dd013d05f" providerId="LiveId" clId="{2D9A2DF2-0B18-43A4-B51A-2BD161B9B010}" dt="2023-01-06T17:22:09.394" v="172"/>
        <pc:sldMkLst>
          <pc:docMk/>
          <pc:sldMk cId="1884463632" sldId="308"/>
        </pc:sldMkLst>
        <pc:spChg chg="add mod">
          <ac:chgData name="Anna Andler" userId="9746142dd013d05f" providerId="LiveId" clId="{2D9A2DF2-0B18-43A4-B51A-2BD161B9B010}" dt="2023-01-06T17:22:09.394" v="172"/>
          <ac:spMkLst>
            <pc:docMk/>
            <pc:sldMk cId="1884463632" sldId="308"/>
            <ac:spMk id="2" creationId="{C413D004-FCFA-9170-AEB7-CB1C0EA41DF9}"/>
          </ac:spMkLst>
        </pc:spChg>
      </pc:sldChg>
      <pc:sldChg chg="modSp new mod ord">
        <pc:chgData name="Anna Andler" userId="9746142dd013d05f" providerId="LiveId" clId="{2D9A2DF2-0B18-43A4-B51A-2BD161B9B010}" dt="2023-01-06T17:25:15.910" v="342" actId="1076"/>
        <pc:sldMkLst>
          <pc:docMk/>
          <pc:sldMk cId="1699288168" sldId="309"/>
        </pc:sldMkLst>
        <pc:spChg chg="mod">
          <ac:chgData name="Anna Andler" userId="9746142dd013d05f" providerId="LiveId" clId="{2D9A2DF2-0B18-43A4-B51A-2BD161B9B010}" dt="2023-01-06T17:23:09.918" v="218" actId="20577"/>
          <ac:spMkLst>
            <pc:docMk/>
            <pc:sldMk cId="1699288168" sldId="309"/>
            <ac:spMk id="2" creationId="{7D3D8C3C-CE10-9895-5F27-5B9E713A0AE9}"/>
          </ac:spMkLst>
        </pc:spChg>
        <pc:spChg chg="mod">
          <ac:chgData name="Anna Andler" userId="9746142dd013d05f" providerId="LiveId" clId="{2D9A2DF2-0B18-43A4-B51A-2BD161B9B010}" dt="2023-01-06T17:25:15.910" v="342" actId="1076"/>
          <ac:spMkLst>
            <pc:docMk/>
            <pc:sldMk cId="1699288168" sldId="309"/>
            <ac:spMk id="3" creationId="{2ABEA554-9666-EEA5-9354-4C608848F39B}"/>
          </ac:spMkLst>
        </pc:spChg>
      </pc:sldChg>
    </pc:docChg>
  </pc:docChgLst>
  <pc:docChgLst>
    <pc:chgData name="Anna Andler" userId="9746142dd013d05f" providerId="LiveId" clId="{B618A8A1-721A-4D21-B08C-7394FE694598}"/>
    <pc:docChg chg="undo redo custSel addSld delSld modSld sldOrd modSection">
      <pc:chgData name="Anna Andler" userId="9746142dd013d05f" providerId="LiveId" clId="{B618A8A1-721A-4D21-B08C-7394FE694598}" dt="2023-10-30T18:34:35.420" v="6819"/>
      <pc:docMkLst>
        <pc:docMk/>
      </pc:docMkLst>
      <pc:sldChg chg="modSp mod">
        <pc:chgData name="Anna Andler" userId="9746142dd013d05f" providerId="LiveId" clId="{B618A8A1-721A-4D21-B08C-7394FE694598}" dt="2023-10-24T04:16:11.870" v="2979" actId="20577"/>
        <pc:sldMkLst>
          <pc:docMk/>
          <pc:sldMk cId="674873628" sldId="282"/>
        </pc:sldMkLst>
        <pc:spChg chg="mod">
          <ac:chgData name="Anna Andler" userId="9746142dd013d05f" providerId="LiveId" clId="{B618A8A1-721A-4D21-B08C-7394FE694598}" dt="2023-10-24T04:16:11.870" v="2979" actId="20577"/>
          <ac:spMkLst>
            <pc:docMk/>
            <pc:sldMk cId="674873628" sldId="282"/>
            <ac:spMk id="2" creationId="{E1FC5398-C628-478A-822A-BE6CBC51559B}"/>
          </ac:spMkLst>
        </pc:spChg>
      </pc:sldChg>
      <pc:sldChg chg="modSp mod">
        <pc:chgData name="Anna Andler" userId="9746142dd013d05f" providerId="LiveId" clId="{B618A8A1-721A-4D21-B08C-7394FE694598}" dt="2023-10-24T03:56:12.262" v="1558" actId="1076"/>
        <pc:sldMkLst>
          <pc:docMk/>
          <pc:sldMk cId="1320980965" sldId="284"/>
        </pc:sldMkLst>
        <pc:picChg chg="mod">
          <ac:chgData name="Anna Andler" userId="9746142dd013d05f" providerId="LiveId" clId="{B618A8A1-721A-4D21-B08C-7394FE694598}" dt="2023-10-24T03:56:12.262" v="1558" actId="1076"/>
          <ac:picMkLst>
            <pc:docMk/>
            <pc:sldMk cId="1320980965" sldId="284"/>
            <ac:picMk id="4" creationId="{51BDE99E-95B2-4CF2-185F-F5F63D0F354B}"/>
          </ac:picMkLst>
        </pc:picChg>
      </pc:sldChg>
      <pc:sldChg chg="modSp mod ord modShow">
        <pc:chgData name="Anna Andler" userId="9746142dd013d05f" providerId="LiveId" clId="{B618A8A1-721A-4D21-B08C-7394FE694598}" dt="2023-10-30T04:55:00.502" v="6054" actId="20577"/>
        <pc:sldMkLst>
          <pc:docMk/>
          <pc:sldMk cId="1208663811" sldId="285"/>
        </pc:sldMkLst>
        <pc:spChg chg="mod">
          <ac:chgData name="Anna Andler" userId="9746142dd013d05f" providerId="LiveId" clId="{B618A8A1-721A-4D21-B08C-7394FE694598}" dt="2023-10-30T04:55:00.502" v="6054" actId="20577"/>
          <ac:spMkLst>
            <pc:docMk/>
            <pc:sldMk cId="1208663811" sldId="285"/>
            <ac:spMk id="3" creationId="{06D5D7AC-A63E-4C40-B871-6B319E040B86}"/>
          </ac:spMkLst>
        </pc:spChg>
        <pc:picChg chg="mod">
          <ac:chgData name="Anna Andler" userId="9746142dd013d05f" providerId="LiveId" clId="{B618A8A1-721A-4D21-B08C-7394FE694598}" dt="2023-10-24T04:16:42.337" v="2986" actId="1076"/>
          <ac:picMkLst>
            <pc:docMk/>
            <pc:sldMk cId="1208663811" sldId="285"/>
            <ac:picMk id="8" creationId="{93577137-DD3C-11DE-4164-F7B9C462D167}"/>
          </ac:picMkLst>
        </pc:picChg>
      </pc:sldChg>
      <pc:sldChg chg="modSp mod ord modShow">
        <pc:chgData name="Anna Andler" userId="9746142dd013d05f" providerId="LiveId" clId="{B618A8A1-721A-4D21-B08C-7394FE694598}" dt="2023-10-30T04:43:19.896" v="5012" actId="729"/>
        <pc:sldMkLst>
          <pc:docMk/>
          <pc:sldMk cId="3296089589" sldId="287"/>
        </pc:sldMkLst>
        <pc:picChg chg="mod">
          <ac:chgData name="Anna Andler" userId="9746142dd013d05f" providerId="LiveId" clId="{B618A8A1-721A-4D21-B08C-7394FE694598}" dt="2023-10-24T04:16:54.836" v="2989" actId="1076"/>
          <ac:picMkLst>
            <pc:docMk/>
            <pc:sldMk cId="3296089589" sldId="287"/>
            <ac:picMk id="9" creationId="{EE5E118B-99B4-7180-F778-ABF1E74CA087}"/>
          </ac:picMkLst>
        </pc:picChg>
      </pc:sldChg>
      <pc:sldChg chg="addSp delSp modSp mod ord modAnim modShow">
        <pc:chgData name="Anna Andler" userId="9746142dd013d05f" providerId="LiveId" clId="{B618A8A1-721A-4D21-B08C-7394FE694598}" dt="2023-10-30T05:03:48.721" v="6691" actId="12"/>
        <pc:sldMkLst>
          <pc:docMk/>
          <pc:sldMk cId="4126143998" sldId="288"/>
        </pc:sldMkLst>
        <pc:spChg chg="mod">
          <ac:chgData name="Anna Andler" userId="9746142dd013d05f" providerId="LiveId" clId="{B618A8A1-721A-4D21-B08C-7394FE694598}" dt="2023-10-30T04:42:53.957" v="5011" actId="2711"/>
          <ac:spMkLst>
            <pc:docMk/>
            <pc:sldMk cId="4126143998" sldId="288"/>
            <ac:spMk id="2" creationId="{5A377DBD-641D-4EB1-AEF6-53C0B06C7C35}"/>
          </ac:spMkLst>
        </pc:spChg>
        <pc:spChg chg="mod">
          <ac:chgData name="Anna Andler" userId="9746142dd013d05f" providerId="LiveId" clId="{B618A8A1-721A-4D21-B08C-7394FE694598}" dt="2023-10-30T05:03:48.721" v="6691" actId="12"/>
          <ac:spMkLst>
            <pc:docMk/>
            <pc:sldMk cId="4126143998" sldId="288"/>
            <ac:spMk id="3" creationId="{06D5D7AC-A63E-4C40-B871-6B319E040B86}"/>
          </ac:spMkLst>
        </pc:spChg>
        <pc:picChg chg="add del mod">
          <ac:chgData name="Anna Andler" userId="9746142dd013d05f" providerId="LiveId" clId="{B618A8A1-721A-4D21-B08C-7394FE694598}" dt="2023-10-30T04:40:36.677" v="4890" actId="21"/>
          <ac:picMkLst>
            <pc:docMk/>
            <pc:sldMk cId="4126143998" sldId="288"/>
            <ac:picMk id="4" creationId="{CF2A1C5B-1BB9-A788-86A7-41C2E1F0FA8E}"/>
          </ac:picMkLst>
        </pc:picChg>
        <pc:picChg chg="add mod">
          <ac:chgData name="Anna Andler" userId="9746142dd013d05f" providerId="LiveId" clId="{B618A8A1-721A-4D21-B08C-7394FE694598}" dt="2023-10-30T04:40:46.420" v="4895" actId="1076"/>
          <ac:picMkLst>
            <pc:docMk/>
            <pc:sldMk cId="4126143998" sldId="288"/>
            <ac:picMk id="6" creationId="{DF918E8D-ADD5-BD0F-EE32-4A4AEB9CA129}"/>
          </ac:picMkLst>
        </pc:picChg>
        <pc:picChg chg="del mod">
          <ac:chgData name="Anna Andler" userId="9746142dd013d05f" providerId="LiveId" clId="{B618A8A1-721A-4D21-B08C-7394FE694598}" dt="2023-10-30T04:39:56.946" v="4836" actId="21"/>
          <ac:picMkLst>
            <pc:docMk/>
            <pc:sldMk cId="4126143998" sldId="288"/>
            <ac:picMk id="6146" creationId="{73E8B315-9CEF-74FA-3BED-5E66999695BA}"/>
          </ac:picMkLst>
        </pc:picChg>
      </pc:sldChg>
      <pc:sldChg chg="delSp del mod ord modShow">
        <pc:chgData name="Anna Andler" userId="9746142dd013d05f" providerId="LiveId" clId="{B618A8A1-721A-4D21-B08C-7394FE694598}" dt="2023-10-30T04:41:28.910" v="4937" actId="2696"/>
        <pc:sldMkLst>
          <pc:docMk/>
          <pc:sldMk cId="732271908" sldId="289"/>
        </pc:sldMkLst>
        <pc:picChg chg="del">
          <ac:chgData name="Anna Andler" userId="9746142dd013d05f" providerId="LiveId" clId="{B618A8A1-721A-4D21-B08C-7394FE694598}" dt="2023-10-30T04:39:26.291" v="4773" actId="21"/>
          <ac:picMkLst>
            <pc:docMk/>
            <pc:sldMk cId="732271908" sldId="289"/>
            <ac:picMk id="7172" creationId="{3223993D-F71D-F0A2-C8BC-B0D25B62A9FE}"/>
          </ac:picMkLst>
        </pc:picChg>
      </pc:sldChg>
      <pc:sldChg chg="mod ord modShow">
        <pc:chgData name="Anna Andler" userId="9746142dd013d05f" providerId="LiveId" clId="{B618A8A1-721A-4D21-B08C-7394FE694598}" dt="2023-10-24T04:17:09.866" v="2992" actId="729"/>
        <pc:sldMkLst>
          <pc:docMk/>
          <pc:sldMk cId="2043331842" sldId="291"/>
        </pc:sldMkLst>
      </pc:sldChg>
      <pc:sldChg chg="mod ord modShow">
        <pc:chgData name="Anna Andler" userId="9746142dd013d05f" providerId="LiveId" clId="{B618A8A1-721A-4D21-B08C-7394FE694598}" dt="2023-10-24T04:17:09.866" v="2992" actId="729"/>
        <pc:sldMkLst>
          <pc:docMk/>
          <pc:sldMk cId="914475946" sldId="294"/>
        </pc:sldMkLst>
      </pc:sldChg>
      <pc:sldChg chg="mod ord modShow">
        <pc:chgData name="Anna Andler" userId="9746142dd013d05f" providerId="LiveId" clId="{B618A8A1-721A-4D21-B08C-7394FE694598}" dt="2023-10-24T04:17:09.866" v="2992" actId="729"/>
        <pc:sldMkLst>
          <pc:docMk/>
          <pc:sldMk cId="4084396729" sldId="296"/>
        </pc:sldMkLst>
      </pc:sldChg>
      <pc:sldChg chg="delSp mod">
        <pc:chgData name="Anna Andler" userId="9746142dd013d05f" providerId="LiveId" clId="{B618A8A1-721A-4D21-B08C-7394FE694598}" dt="2023-10-24T03:56:35.399" v="1560" actId="21"/>
        <pc:sldMkLst>
          <pc:docMk/>
          <pc:sldMk cId="1492944657" sldId="298"/>
        </pc:sldMkLst>
        <pc:picChg chg="del">
          <ac:chgData name="Anna Andler" userId="9746142dd013d05f" providerId="LiveId" clId="{B618A8A1-721A-4D21-B08C-7394FE694598}" dt="2023-10-24T03:56:35.399" v="1560" actId="21"/>
          <ac:picMkLst>
            <pc:docMk/>
            <pc:sldMk cId="1492944657" sldId="298"/>
            <ac:picMk id="5" creationId="{2A6ED536-5776-895F-565D-DE60BDA19F82}"/>
          </ac:picMkLst>
        </pc:picChg>
      </pc:sldChg>
      <pc:sldChg chg="mod ord modShow">
        <pc:chgData name="Anna Andler" userId="9746142dd013d05f" providerId="LiveId" clId="{B618A8A1-721A-4D21-B08C-7394FE694598}" dt="2023-10-24T04:17:09.866" v="2992" actId="729"/>
        <pc:sldMkLst>
          <pc:docMk/>
          <pc:sldMk cId="2221806755" sldId="300"/>
        </pc:sldMkLst>
      </pc:sldChg>
      <pc:sldChg chg="mod ord modShow">
        <pc:chgData name="Anna Andler" userId="9746142dd013d05f" providerId="LiveId" clId="{B618A8A1-721A-4D21-B08C-7394FE694598}" dt="2023-10-24T04:17:09.866" v="2992" actId="729"/>
        <pc:sldMkLst>
          <pc:docMk/>
          <pc:sldMk cId="1699288168" sldId="309"/>
        </pc:sldMkLst>
      </pc:sldChg>
      <pc:sldChg chg="delSp modSp mod">
        <pc:chgData name="Anna Andler" userId="9746142dd013d05f" providerId="LiveId" clId="{B618A8A1-721A-4D21-B08C-7394FE694598}" dt="2023-10-24T03:56:20.333" v="1559" actId="1076"/>
        <pc:sldMkLst>
          <pc:docMk/>
          <pc:sldMk cId="3964100347" sldId="311"/>
        </pc:sldMkLst>
        <pc:picChg chg="del">
          <ac:chgData name="Anna Andler" userId="9746142dd013d05f" providerId="LiveId" clId="{B618A8A1-721A-4D21-B08C-7394FE694598}" dt="2023-10-24T03:56:00.598" v="1555" actId="21"/>
          <ac:picMkLst>
            <pc:docMk/>
            <pc:sldMk cId="3964100347" sldId="311"/>
            <ac:picMk id="12" creationId="{444BE568-177C-32BF-C1AE-CA08EE51DB5B}"/>
          </ac:picMkLst>
        </pc:picChg>
        <pc:picChg chg="mod">
          <ac:chgData name="Anna Andler" userId="9746142dd013d05f" providerId="LiveId" clId="{B618A8A1-721A-4D21-B08C-7394FE694598}" dt="2023-10-24T03:56:20.333" v="1559" actId="1076"/>
          <ac:picMkLst>
            <pc:docMk/>
            <pc:sldMk cId="3964100347" sldId="311"/>
            <ac:picMk id="16" creationId="{99FEBB49-2714-0925-AC56-6F8D91C7493E}"/>
          </ac:picMkLst>
        </pc:picChg>
      </pc:sldChg>
      <pc:sldChg chg="modSp mod ord modAnim">
        <pc:chgData name="Anna Andler" userId="9746142dd013d05f" providerId="LiveId" clId="{B618A8A1-721A-4D21-B08C-7394FE694598}" dt="2023-10-30T04:25:54.661" v="3637"/>
        <pc:sldMkLst>
          <pc:docMk/>
          <pc:sldMk cId="588166319" sldId="312"/>
        </pc:sldMkLst>
        <pc:spChg chg="mod">
          <ac:chgData name="Anna Andler" userId="9746142dd013d05f" providerId="LiveId" clId="{B618A8A1-721A-4D21-B08C-7394FE694598}" dt="2023-10-30T04:25:35.455" v="3633" actId="27636"/>
          <ac:spMkLst>
            <pc:docMk/>
            <pc:sldMk cId="588166319" sldId="312"/>
            <ac:spMk id="3" creationId="{06D5D7AC-A63E-4C40-B871-6B319E040B86}"/>
          </ac:spMkLst>
        </pc:spChg>
        <pc:picChg chg="mod">
          <ac:chgData name="Anna Andler" userId="9746142dd013d05f" providerId="LiveId" clId="{B618A8A1-721A-4D21-B08C-7394FE694598}" dt="2023-10-24T04:16:39.597" v="2985" actId="1076"/>
          <ac:picMkLst>
            <pc:docMk/>
            <pc:sldMk cId="588166319" sldId="312"/>
            <ac:picMk id="1026" creationId="{BD138E5B-25EA-CC70-A5FA-73FE14148B4F}"/>
          </ac:picMkLst>
        </pc:picChg>
      </pc:sldChg>
      <pc:sldChg chg="modSp mod modAnim">
        <pc:chgData name="Anna Andler" userId="9746142dd013d05f" providerId="LiveId" clId="{B618A8A1-721A-4D21-B08C-7394FE694598}" dt="2023-10-30T04:14:59.641" v="3369"/>
        <pc:sldMkLst>
          <pc:docMk/>
          <pc:sldMk cId="1573408330" sldId="313"/>
        </pc:sldMkLst>
        <pc:spChg chg="mod">
          <ac:chgData name="Anna Andler" userId="9746142dd013d05f" providerId="LiveId" clId="{B618A8A1-721A-4D21-B08C-7394FE694598}" dt="2023-10-24T03:57:42.912" v="1607" actId="20577"/>
          <ac:spMkLst>
            <pc:docMk/>
            <pc:sldMk cId="1573408330" sldId="313"/>
            <ac:spMk id="2" creationId="{5A377DBD-641D-4EB1-AEF6-53C0B06C7C35}"/>
          </ac:spMkLst>
        </pc:spChg>
        <pc:spChg chg="mod">
          <ac:chgData name="Anna Andler" userId="9746142dd013d05f" providerId="LiveId" clId="{B618A8A1-721A-4D21-B08C-7394FE694598}" dt="2023-10-24T04:04:44.142" v="2205" actId="20577"/>
          <ac:spMkLst>
            <pc:docMk/>
            <pc:sldMk cId="1573408330" sldId="313"/>
            <ac:spMk id="3" creationId="{06D5D7AC-A63E-4C40-B871-6B319E040B86}"/>
          </ac:spMkLst>
        </pc:spChg>
      </pc:sldChg>
      <pc:sldChg chg="modSp mod ord modAnim">
        <pc:chgData name="Anna Andler" userId="9746142dd013d05f" providerId="LiveId" clId="{B618A8A1-721A-4D21-B08C-7394FE694598}" dt="2023-10-30T04:23:18.280" v="3564"/>
        <pc:sldMkLst>
          <pc:docMk/>
          <pc:sldMk cId="3596089494" sldId="314"/>
        </pc:sldMkLst>
        <pc:spChg chg="mod">
          <ac:chgData name="Anna Andler" userId="9746142dd013d05f" providerId="LiveId" clId="{B618A8A1-721A-4D21-B08C-7394FE694598}" dt="2023-10-24T03:48:21.341" v="1549" actId="20577"/>
          <ac:spMkLst>
            <pc:docMk/>
            <pc:sldMk cId="3596089494" sldId="314"/>
            <ac:spMk id="3" creationId="{F7CAC0AB-3886-148A-E3A1-35677F0CCD2E}"/>
          </ac:spMkLst>
        </pc:spChg>
      </pc:sldChg>
      <pc:sldChg chg="modSp mod modAnim">
        <pc:chgData name="Anna Andler" userId="9746142dd013d05f" providerId="LiveId" clId="{B618A8A1-721A-4D21-B08C-7394FE694598}" dt="2023-10-30T04:12:53.264" v="3355"/>
        <pc:sldMkLst>
          <pc:docMk/>
          <pc:sldMk cId="2700107939" sldId="315"/>
        </pc:sldMkLst>
        <pc:spChg chg="mod">
          <ac:chgData name="Anna Andler" userId="9746142dd013d05f" providerId="LiveId" clId="{B618A8A1-721A-4D21-B08C-7394FE694598}" dt="2023-10-24T04:24:47.061" v="3137" actId="27636"/>
          <ac:spMkLst>
            <pc:docMk/>
            <pc:sldMk cId="2700107939" sldId="315"/>
            <ac:spMk id="3" creationId="{B0727150-9938-6C6A-EC6B-7DA9D4CFFE39}"/>
          </ac:spMkLst>
        </pc:spChg>
      </pc:sldChg>
      <pc:sldChg chg="addSp modSp modAnim">
        <pc:chgData name="Anna Andler" userId="9746142dd013d05f" providerId="LiveId" clId="{B618A8A1-721A-4D21-B08C-7394FE694598}" dt="2023-10-30T18:34:14.278" v="6810"/>
        <pc:sldMkLst>
          <pc:docMk/>
          <pc:sldMk cId="3035348128" sldId="316"/>
        </pc:sldMkLst>
        <pc:spChg chg="add mod">
          <ac:chgData name="Anna Andler" userId="9746142dd013d05f" providerId="LiveId" clId="{B618A8A1-721A-4D21-B08C-7394FE694598}" dt="2023-10-30T18:34:14.278" v="6810"/>
          <ac:spMkLst>
            <pc:docMk/>
            <pc:sldMk cId="3035348128" sldId="316"/>
            <ac:spMk id="4" creationId="{D7897359-C3C2-4684-6EE1-9D117916BC65}"/>
          </ac:spMkLst>
        </pc:spChg>
      </pc:sldChg>
      <pc:sldChg chg="addSp modSp mod modAnim">
        <pc:chgData name="Anna Andler" userId="9746142dd013d05f" providerId="LiveId" clId="{B618A8A1-721A-4D21-B08C-7394FE694598}" dt="2023-10-30T18:34:13.513" v="6809"/>
        <pc:sldMkLst>
          <pc:docMk/>
          <pc:sldMk cId="2040612322" sldId="317"/>
        </pc:sldMkLst>
        <pc:spChg chg="mod">
          <ac:chgData name="Anna Andler" userId="9746142dd013d05f" providerId="LiveId" clId="{B618A8A1-721A-4D21-B08C-7394FE694598}" dt="2023-10-30T04:11:31.265" v="3352" actId="20577"/>
          <ac:spMkLst>
            <pc:docMk/>
            <pc:sldMk cId="2040612322" sldId="317"/>
            <ac:spMk id="3" creationId="{03D28A5A-1AF7-82DD-89C8-F2599D6EADFD}"/>
          </ac:spMkLst>
        </pc:spChg>
        <pc:spChg chg="add mod">
          <ac:chgData name="Anna Andler" userId="9746142dd013d05f" providerId="LiveId" clId="{B618A8A1-721A-4D21-B08C-7394FE694598}" dt="2023-10-30T18:34:13.513" v="6809"/>
          <ac:spMkLst>
            <pc:docMk/>
            <pc:sldMk cId="2040612322" sldId="317"/>
            <ac:spMk id="5" creationId="{35A45256-E5C6-35C3-799F-8F9C223C26B8}"/>
          </ac:spMkLst>
        </pc:spChg>
      </pc:sldChg>
      <pc:sldChg chg="addSp modSp mod modAnim">
        <pc:chgData name="Anna Andler" userId="9746142dd013d05f" providerId="LiveId" clId="{B618A8A1-721A-4D21-B08C-7394FE694598}" dt="2023-10-30T18:34:20.609" v="6812"/>
        <pc:sldMkLst>
          <pc:docMk/>
          <pc:sldMk cId="2134426334" sldId="318"/>
        </pc:sldMkLst>
        <pc:spChg chg="mod">
          <ac:chgData name="Anna Andler" userId="9746142dd013d05f" providerId="LiveId" clId="{B618A8A1-721A-4D21-B08C-7394FE694598}" dt="2023-10-24T03:48:51.851" v="1551" actId="6549"/>
          <ac:spMkLst>
            <pc:docMk/>
            <pc:sldMk cId="2134426334" sldId="318"/>
            <ac:spMk id="3" creationId="{D0035316-729D-30BB-AC8D-8482C482EFC4}"/>
          </ac:spMkLst>
        </pc:spChg>
        <pc:spChg chg="add mod">
          <ac:chgData name="Anna Andler" userId="9746142dd013d05f" providerId="LiveId" clId="{B618A8A1-721A-4D21-B08C-7394FE694598}" dt="2023-10-30T18:34:20.609" v="6812"/>
          <ac:spMkLst>
            <pc:docMk/>
            <pc:sldMk cId="2134426334" sldId="318"/>
            <ac:spMk id="4" creationId="{A4CB513A-542A-B35A-B1F5-004C928EC4D3}"/>
          </ac:spMkLst>
        </pc:spChg>
      </pc:sldChg>
      <pc:sldChg chg="addSp modSp mod ord setBg">
        <pc:chgData name="Anna Andler" userId="9746142dd013d05f" providerId="LiveId" clId="{B618A8A1-721A-4D21-B08C-7394FE694598}" dt="2023-10-30T04:22:30.836" v="3558"/>
        <pc:sldMkLst>
          <pc:docMk/>
          <pc:sldMk cId="4129375427" sldId="319"/>
        </pc:sldMkLst>
        <pc:spChg chg="mod ord">
          <ac:chgData name="Anna Andler" userId="9746142dd013d05f" providerId="LiveId" clId="{B618A8A1-721A-4D21-B08C-7394FE694598}" dt="2023-10-30T04:20:03.837" v="3447" actId="113"/>
          <ac:spMkLst>
            <pc:docMk/>
            <pc:sldMk cId="4129375427" sldId="319"/>
            <ac:spMk id="2" creationId="{62DC8569-28EC-8E66-B9CD-B6841291B593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15" creationId="{CE97D32F-1315-4522-AF1E-BCA3A653F2F3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17" creationId="{DE5DADF0-4577-4642-B07A-3E27915F3605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19" creationId="{52BF570B-E60D-4481-9DA2-BE09A90D1FFB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21" creationId="{38321F7C-3441-47D4-89EC-F6C7FF3B2A6B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23" creationId="{95FE5F6F-BF7C-44AD-9CEB-0A16A7DAED77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25" creationId="{70614AF8-278F-429C-8560-C4C711BEEA13}"/>
          </ac:spMkLst>
        </pc:spChg>
        <pc:spChg chg="add">
          <ac:chgData name="Anna Andler" userId="9746142dd013d05f" providerId="LiveId" clId="{B618A8A1-721A-4D21-B08C-7394FE694598}" dt="2023-10-30T04:19:32.337" v="3387" actId="26606"/>
          <ac:spMkLst>
            <pc:docMk/>
            <pc:sldMk cId="4129375427" sldId="319"/>
            <ac:spMk id="27" creationId="{3975A3A9-46B2-434A-8D1C-E01B8B9DDBCE}"/>
          </ac:spMkLst>
        </pc:spChg>
        <pc:picChg chg="add mod">
          <ac:chgData name="Anna Andler" userId="9746142dd013d05f" providerId="LiveId" clId="{B618A8A1-721A-4D21-B08C-7394FE694598}" dt="2023-10-30T04:19:35.789" v="3389" actId="962"/>
          <ac:picMkLst>
            <pc:docMk/>
            <pc:sldMk cId="4129375427" sldId="319"/>
            <ac:picMk id="4" creationId="{5C80076E-8D39-132C-05B4-B467CC0D61B7}"/>
          </ac:picMkLst>
        </pc:picChg>
        <pc:picChg chg="add">
          <ac:chgData name="Anna Andler" userId="9746142dd013d05f" providerId="LiveId" clId="{B618A8A1-721A-4D21-B08C-7394FE694598}" dt="2023-10-30T04:19:32.337" v="3387" actId="26606"/>
          <ac:picMkLst>
            <pc:docMk/>
            <pc:sldMk cId="4129375427" sldId="319"/>
            <ac:picMk id="9" creationId="{A97529DD-0019-4F2B-AAE6-A82A2FADB61C}"/>
          </ac:picMkLst>
        </pc:picChg>
        <pc:picChg chg="add">
          <ac:chgData name="Anna Andler" userId="9746142dd013d05f" providerId="LiveId" clId="{B618A8A1-721A-4D21-B08C-7394FE694598}" dt="2023-10-30T04:19:32.337" v="3387" actId="26606"/>
          <ac:picMkLst>
            <pc:docMk/>
            <pc:sldMk cId="4129375427" sldId="319"/>
            <ac:picMk id="11" creationId="{F4B5AAB9-9C0B-4191-9D8C-E92806CC2609}"/>
          </ac:picMkLst>
        </pc:picChg>
        <pc:picChg chg="add">
          <ac:chgData name="Anna Andler" userId="9746142dd013d05f" providerId="LiveId" clId="{B618A8A1-721A-4D21-B08C-7394FE694598}" dt="2023-10-30T04:19:32.337" v="3387" actId="26606"/>
          <ac:picMkLst>
            <pc:docMk/>
            <pc:sldMk cId="4129375427" sldId="319"/>
            <ac:picMk id="13" creationId="{07B0D32C-9323-4E07-8AE3-7AFF93348110}"/>
          </ac:picMkLst>
        </pc:picChg>
      </pc:sldChg>
      <pc:sldChg chg="addSp modSp mod modAnim">
        <pc:chgData name="Anna Andler" userId="9746142dd013d05f" providerId="LiveId" clId="{B618A8A1-721A-4D21-B08C-7394FE694598}" dt="2023-10-30T04:17:26.431" v="3384"/>
        <pc:sldMkLst>
          <pc:docMk/>
          <pc:sldMk cId="3939918493" sldId="320"/>
        </pc:sldMkLst>
        <pc:spChg chg="mod">
          <ac:chgData name="Anna Andler" userId="9746142dd013d05f" providerId="LiveId" clId="{B618A8A1-721A-4D21-B08C-7394FE694598}" dt="2023-10-24T05:03:04.809" v="3193" actId="20577"/>
          <ac:spMkLst>
            <pc:docMk/>
            <pc:sldMk cId="3939918493" sldId="320"/>
            <ac:spMk id="3" creationId="{AC71B3CB-E7F2-BD31-F184-71AF2DE0B821}"/>
          </ac:spMkLst>
        </pc:spChg>
        <pc:picChg chg="add mod">
          <ac:chgData name="Anna Andler" userId="9746142dd013d05f" providerId="LiveId" clId="{B618A8A1-721A-4D21-B08C-7394FE694598}" dt="2023-10-24T03:56:06.044" v="1557" actId="1076"/>
          <ac:picMkLst>
            <pc:docMk/>
            <pc:sldMk cId="3939918493" sldId="320"/>
            <ac:picMk id="5" creationId="{1D703BFB-C0AB-5BC3-BE66-073D3E0EBC98}"/>
          </ac:picMkLst>
        </pc:picChg>
      </pc:sldChg>
      <pc:sldChg chg="addSp modSp mod modAnim">
        <pc:chgData name="Anna Andler" userId="9746142dd013d05f" providerId="LiveId" clId="{B618A8A1-721A-4D21-B08C-7394FE694598}" dt="2023-10-30T04:17:35.816" v="3385"/>
        <pc:sldMkLst>
          <pc:docMk/>
          <pc:sldMk cId="2190496507" sldId="321"/>
        </pc:sldMkLst>
        <pc:spChg chg="mod">
          <ac:chgData name="Anna Andler" userId="9746142dd013d05f" providerId="LiveId" clId="{B618A8A1-721A-4D21-B08C-7394FE694598}" dt="2023-10-24T03:57:02.825" v="1567" actId="1076"/>
          <ac:spMkLst>
            <pc:docMk/>
            <pc:sldMk cId="2190496507" sldId="321"/>
            <ac:spMk id="3" creationId="{D84183BD-2017-9158-7FFC-11BAF9CF33AA}"/>
          </ac:spMkLst>
        </pc:spChg>
        <pc:picChg chg="add mod">
          <ac:chgData name="Anna Andler" userId="9746142dd013d05f" providerId="LiveId" clId="{B618A8A1-721A-4D21-B08C-7394FE694598}" dt="2023-10-24T03:56:50.657" v="1566" actId="1076"/>
          <ac:picMkLst>
            <pc:docMk/>
            <pc:sldMk cId="2190496507" sldId="321"/>
            <ac:picMk id="5" creationId="{90B36D76-AF29-C3DC-B27B-3F9730E45A38}"/>
          </ac:picMkLst>
        </pc:picChg>
      </pc:sldChg>
      <pc:sldChg chg="addSp modSp new mod modAnim">
        <pc:chgData name="Anna Andler" userId="9746142dd013d05f" providerId="LiveId" clId="{B618A8A1-721A-4D21-B08C-7394FE694598}" dt="2023-10-30T18:34:21.359" v="6813"/>
        <pc:sldMkLst>
          <pc:docMk/>
          <pc:sldMk cId="1290373150" sldId="322"/>
        </pc:sldMkLst>
        <pc:spChg chg="mod">
          <ac:chgData name="Anna Andler" userId="9746142dd013d05f" providerId="LiveId" clId="{B618A8A1-721A-4D21-B08C-7394FE694598}" dt="2023-10-24T03:32:26.330" v="16" actId="20577"/>
          <ac:spMkLst>
            <pc:docMk/>
            <pc:sldMk cId="1290373150" sldId="322"/>
            <ac:spMk id="2" creationId="{89239770-46F7-1C3E-3E18-CE91A37C1D14}"/>
          </ac:spMkLst>
        </pc:spChg>
        <pc:spChg chg="mod">
          <ac:chgData name="Anna Andler" userId="9746142dd013d05f" providerId="LiveId" clId="{B618A8A1-721A-4D21-B08C-7394FE694598}" dt="2023-10-24T04:40:38.889" v="3146" actId="21"/>
          <ac:spMkLst>
            <pc:docMk/>
            <pc:sldMk cId="1290373150" sldId="322"/>
            <ac:spMk id="3" creationId="{C0996D8A-8FD1-E07D-FB11-DA9AE9B7DE85}"/>
          </ac:spMkLst>
        </pc:spChg>
        <pc:spChg chg="add mod">
          <ac:chgData name="Anna Andler" userId="9746142dd013d05f" providerId="LiveId" clId="{B618A8A1-721A-4D21-B08C-7394FE694598}" dt="2023-10-30T18:34:21.359" v="6813"/>
          <ac:spMkLst>
            <pc:docMk/>
            <pc:sldMk cId="1290373150" sldId="322"/>
            <ac:spMk id="4" creationId="{656487F1-7139-DED0-98F9-EC8AD597DCFA}"/>
          </ac:spMkLst>
        </pc:spChg>
      </pc:sldChg>
      <pc:sldChg chg="addSp modSp new mod modAnim">
        <pc:chgData name="Anna Andler" userId="9746142dd013d05f" providerId="LiveId" clId="{B618A8A1-721A-4D21-B08C-7394FE694598}" dt="2023-10-30T18:34:23.314" v="6814"/>
        <pc:sldMkLst>
          <pc:docMk/>
          <pc:sldMk cId="938239019" sldId="323"/>
        </pc:sldMkLst>
        <pc:spChg chg="mod">
          <ac:chgData name="Anna Andler" userId="9746142dd013d05f" providerId="LiveId" clId="{B618A8A1-721A-4D21-B08C-7394FE694598}" dt="2023-10-24T03:40:13.579" v="906" actId="20577"/>
          <ac:spMkLst>
            <pc:docMk/>
            <pc:sldMk cId="938239019" sldId="323"/>
            <ac:spMk id="2" creationId="{1C2BDB8A-C25F-EDA9-D2F1-7FC0461E643D}"/>
          </ac:spMkLst>
        </pc:spChg>
        <pc:spChg chg="mod">
          <ac:chgData name="Anna Andler" userId="9746142dd013d05f" providerId="LiveId" clId="{B618A8A1-721A-4D21-B08C-7394FE694598}" dt="2023-10-24T04:06:04.562" v="2206" actId="115"/>
          <ac:spMkLst>
            <pc:docMk/>
            <pc:sldMk cId="938239019" sldId="323"/>
            <ac:spMk id="3" creationId="{7D611E7F-3093-8BD7-39ED-269470054887}"/>
          </ac:spMkLst>
        </pc:spChg>
        <pc:spChg chg="add mod">
          <ac:chgData name="Anna Andler" userId="9746142dd013d05f" providerId="LiveId" clId="{B618A8A1-721A-4D21-B08C-7394FE694598}" dt="2023-10-30T18:34:23.314" v="6814"/>
          <ac:spMkLst>
            <pc:docMk/>
            <pc:sldMk cId="938239019" sldId="323"/>
            <ac:spMk id="4" creationId="{344C1550-1963-DDA5-A0E6-2F4E86F1BDFF}"/>
          </ac:spMkLst>
        </pc:spChg>
      </pc:sldChg>
      <pc:sldChg chg="addSp modSp new mod ord modAnim">
        <pc:chgData name="Anna Andler" userId="9746142dd013d05f" providerId="LiveId" clId="{B618A8A1-721A-4D21-B08C-7394FE694598}" dt="2023-10-30T18:34:16.859" v="6811"/>
        <pc:sldMkLst>
          <pc:docMk/>
          <pc:sldMk cId="759824417" sldId="324"/>
        </pc:sldMkLst>
        <pc:spChg chg="mod">
          <ac:chgData name="Anna Andler" userId="9746142dd013d05f" providerId="LiveId" clId="{B618A8A1-721A-4D21-B08C-7394FE694598}" dt="2023-10-24T04:11:25.442" v="2274" actId="20577"/>
          <ac:spMkLst>
            <pc:docMk/>
            <pc:sldMk cId="759824417" sldId="324"/>
            <ac:spMk id="2" creationId="{375AFE32-1DEE-1234-78DF-1E434F92338A}"/>
          </ac:spMkLst>
        </pc:spChg>
        <pc:spChg chg="mod">
          <ac:chgData name="Anna Andler" userId="9746142dd013d05f" providerId="LiveId" clId="{B618A8A1-721A-4D21-B08C-7394FE694598}" dt="2023-10-24T04:15:47.282" v="2966" actId="114"/>
          <ac:spMkLst>
            <pc:docMk/>
            <pc:sldMk cId="759824417" sldId="324"/>
            <ac:spMk id="3" creationId="{014151F3-AE08-9DCC-0FB7-200D2973722C}"/>
          </ac:spMkLst>
        </pc:spChg>
        <pc:spChg chg="add mod">
          <ac:chgData name="Anna Andler" userId="9746142dd013d05f" providerId="LiveId" clId="{B618A8A1-721A-4D21-B08C-7394FE694598}" dt="2023-10-30T18:34:16.859" v="6811"/>
          <ac:spMkLst>
            <pc:docMk/>
            <pc:sldMk cId="759824417" sldId="324"/>
            <ac:spMk id="4" creationId="{9347CACB-DF89-98EA-3B5E-0801E1D5B798}"/>
          </ac:spMkLst>
        </pc:spChg>
      </pc:sldChg>
      <pc:sldChg chg="addSp delSp modSp new mod ord modClrScheme modShow chgLayout">
        <pc:chgData name="Anna Andler" userId="9746142dd013d05f" providerId="LiveId" clId="{B618A8A1-721A-4D21-B08C-7394FE694598}" dt="2023-10-30T04:16:50.535" v="3382" actId="729"/>
        <pc:sldMkLst>
          <pc:docMk/>
          <pc:sldMk cId="2747032889" sldId="325"/>
        </pc:sldMkLst>
        <pc:spChg chg="del mod ord">
          <ac:chgData name="Anna Andler" userId="9746142dd013d05f" providerId="LiveId" clId="{B618A8A1-721A-4D21-B08C-7394FE694598}" dt="2023-10-24T04:17:30.537" v="2996" actId="700"/>
          <ac:spMkLst>
            <pc:docMk/>
            <pc:sldMk cId="2747032889" sldId="325"/>
            <ac:spMk id="2" creationId="{6B5ACC62-878F-59E4-0D4D-CEA456D292B9}"/>
          </ac:spMkLst>
        </pc:spChg>
        <pc:spChg chg="del mod ord">
          <ac:chgData name="Anna Andler" userId="9746142dd013d05f" providerId="LiveId" clId="{B618A8A1-721A-4D21-B08C-7394FE694598}" dt="2023-10-24T04:17:30.537" v="2996" actId="700"/>
          <ac:spMkLst>
            <pc:docMk/>
            <pc:sldMk cId="2747032889" sldId="325"/>
            <ac:spMk id="3" creationId="{375453CA-B68C-0E43-1348-437D85B8F884}"/>
          </ac:spMkLst>
        </pc:spChg>
        <pc:spChg chg="add mod ord">
          <ac:chgData name="Anna Andler" userId="9746142dd013d05f" providerId="LiveId" clId="{B618A8A1-721A-4D21-B08C-7394FE694598}" dt="2023-10-24T04:17:38.985" v="3019" actId="20577"/>
          <ac:spMkLst>
            <pc:docMk/>
            <pc:sldMk cId="2747032889" sldId="325"/>
            <ac:spMk id="4" creationId="{06C1A692-CE05-DDAC-251C-9FFFD5A45917}"/>
          </ac:spMkLst>
        </pc:spChg>
        <pc:spChg chg="add mod ord">
          <ac:chgData name="Anna Andler" userId="9746142dd013d05f" providerId="LiveId" clId="{B618A8A1-721A-4D21-B08C-7394FE694598}" dt="2023-10-24T04:17:30.537" v="2996" actId="700"/>
          <ac:spMkLst>
            <pc:docMk/>
            <pc:sldMk cId="2747032889" sldId="325"/>
            <ac:spMk id="5" creationId="{8C091833-8A50-72AE-1E3D-55CE295BE286}"/>
          </ac:spMkLst>
        </pc:spChg>
      </pc:sldChg>
      <pc:sldChg chg="addSp delSp modSp add del mod ord setBg modClrScheme addAnim delAnim delDesignElem chgLayout">
        <pc:chgData name="Anna Andler" userId="9746142dd013d05f" providerId="LiveId" clId="{B618A8A1-721A-4D21-B08C-7394FE694598}" dt="2023-10-30T18:33:39.484" v="6807" actId="2696"/>
        <pc:sldMkLst>
          <pc:docMk/>
          <pc:sldMk cId="2460743357" sldId="326"/>
        </pc:sldMkLst>
        <pc:spChg chg="mod ord">
          <ac:chgData name="Anna Andler" userId="9746142dd013d05f" providerId="LiveId" clId="{B618A8A1-721A-4D21-B08C-7394FE694598}" dt="2023-10-30T18:32:12.893" v="6772" actId="26606"/>
          <ac:spMkLst>
            <pc:docMk/>
            <pc:sldMk cId="2460743357" sldId="326"/>
            <ac:spMk id="2" creationId="{62DC8569-28EC-8E66-B9CD-B6841291B593}"/>
          </ac:spMkLst>
        </pc:spChg>
        <pc:spChg chg="add">
          <ac:chgData name="Anna Andler" userId="9746142dd013d05f" providerId="LiveId" clId="{B618A8A1-721A-4D21-B08C-7394FE694598}" dt="2023-10-30T18:32:12.893" v="6772" actId="26606"/>
          <ac:spMkLst>
            <pc:docMk/>
            <pc:sldMk cId="2460743357" sldId="326"/>
            <ac:spMk id="14" creationId="{AD50BBC6-5944-49AE-A819-558AB05AB178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15" creationId="{CE97D32F-1315-4522-AF1E-BCA3A653F2F3}"/>
          </ac:spMkLst>
        </pc:spChg>
        <pc:spChg chg="add">
          <ac:chgData name="Anna Andler" userId="9746142dd013d05f" providerId="LiveId" clId="{B618A8A1-721A-4D21-B08C-7394FE694598}" dt="2023-10-30T18:32:12.893" v="6772" actId="26606"/>
          <ac:spMkLst>
            <pc:docMk/>
            <pc:sldMk cId="2460743357" sldId="326"/>
            <ac:spMk id="16" creationId="{4F2E428D-A109-43BE-8AC2-C83EF031EF73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17" creationId="{DE5DADF0-4577-4642-B07A-3E27915F3605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19" creationId="{8C8D824E-2FE2-436D-BA86-C0386D8FA9CB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21" creationId="{D4E62E99-E55A-4404-B79D-9C8CC852344A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23" creationId="{6F2B71E6-6516-4BB6-B895-35E8F289212C}"/>
          </ac:spMkLst>
        </pc:spChg>
        <pc:spChg chg="add del">
          <ac:chgData name="Anna Andler" userId="9746142dd013d05f" providerId="LiveId" clId="{B618A8A1-721A-4D21-B08C-7394FE694598}" dt="2023-10-24T05:20:14.022" v="3217" actId="26606"/>
          <ac:spMkLst>
            <pc:docMk/>
            <pc:sldMk cId="2460743357" sldId="326"/>
            <ac:spMk id="25" creationId="{7BB39608-D59B-4A40-BD24-A3B510F02838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36" creationId="{B7C6772A-E335-4500-A29B-3A44614EBAB8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38" creationId="{09F57701-3264-4009-ADFB-56BD816DC4E1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40" creationId="{9F7ED43F-4496-4620-A090-2E8BCF5C3026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44" creationId="{49580144-0ADE-4F86-A35F-1E283A5BB760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46" creationId="{B6EBE057-7234-4356-8A52-97D34ADE9BB0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48" creationId="{140C09E8-A8CE-4EAD-A3E4-D9BA593217E5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50" creationId="{29924412-E244-435A-AE34-4CACE5BFC1B0}"/>
          </ac:spMkLst>
        </pc:spChg>
        <pc:spChg chg="add del">
          <ac:chgData name="Anna Andler" userId="9746142dd013d05f" providerId="LiveId" clId="{B618A8A1-721A-4D21-B08C-7394FE694598}" dt="2023-10-24T05:20:47.911" v="3229" actId="700"/>
          <ac:spMkLst>
            <pc:docMk/>
            <pc:sldMk cId="2460743357" sldId="326"/>
            <ac:spMk id="52" creationId="{81830F0A-897C-43F0-8CEC-3FB0D0F154CB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63" creationId="{CE97D32F-1315-4522-AF1E-BCA3A653F2F3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65" creationId="{DE5DADF0-4577-4642-B07A-3E27915F3605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67" creationId="{8C8D824E-2FE2-436D-BA86-C0386D8FA9CB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69" creationId="{D4E62E99-E55A-4404-B79D-9C8CC852344A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71" creationId="{6F2B71E6-6516-4BB6-B895-35E8F289212C}"/>
          </ac:spMkLst>
        </pc:spChg>
        <pc:spChg chg="add del">
          <ac:chgData name="Anna Andler" userId="9746142dd013d05f" providerId="LiveId" clId="{B618A8A1-721A-4D21-B08C-7394FE694598}" dt="2023-10-24T05:20:39.793" v="3227" actId="26606"/>
          <ac:spMkLst>
            <pc:docMk/>
            <pc:sldMk cId="2460743357" sldId="326"/>
            <ac:spMk id="73" creationId="{7BB39608-D59B-4A40-BD24-A3B510F02838}"/>
          </ac:spMkLst>
        </pc:spChg>
        <pc:grpChg chg="add del mod">
          <ac:chgData name="Anna Andler" userId="9746142dd013d05f" providerId="LiveId" clId="{B618A8A1-721A-4D21-B08C-7394FE694598}" dt="2023-10-30T18:32:42.517" v="6796" actId="21"/>
          <ac:grpSpMkLst>
            <pc:docMk/>
            <pc:sldMk cId="2460743357" sldId="326"/>
            <ac:grpSpMk id="5" creationId="{445668FC-6AD9-D701-CC0E-7090AE452FFA}"/>
          </ac:grpSpMkLst>
        </pc:grpChg>
        <pc:picChg chg="add mod modCrop">
          <ac:chgData name="Anna Andler" userId="9746142dd013d05f" providerId="LiveId" clId="{B618A8A1-721A-4D21-B08C-7394FE694598}" dt="2023-10-30T18:31:57.002" v="6770" actId="164"/>
          <ac:picMkLst>
            <pc:docMk/>
            <pc:sldMk cId="2460743357" sldId="326"/>
            <ac:picMk id="4" creationId="{087C8E52-D3C7-5A2A-E9B0-2EEDEF0D045D}"/>
          </ac:picMkLst>
        </pc:picChg>
        <pc:picChg chg="add del mod ord">
          <ac:chgData name="Anna Andler" userId="9746142dd013d05f" providerId="LiveId" clId="{B618A8A1-721A-4D21-B08C-7394FE694598}" dt="2023-10-24T05:20:18.647" v="3220" actId="478"/>
          <ac:picMkLst>
            <pc:docMk/>
            <pc:sldMk cId="2460743357" sldId="326"/>
            <ac:picMk id="4" creationId="{864A3709-9B69-345B-1781-F2C7BDD71994}"/>
          </ac:picMkLst>
        </pc:picChg>
        <pc:picChg chg="add mod modCrop">
          <ac:chgData name="Anna Andler" userId="9746142dd013d05f" providerId="LiveId" clId="{B618A8A1-721A-4D21-B08C-7394FE694598}" dt="2023-10-30T18:31:57.002" v="6770" actId="164"/>
          <ac:picMkLst>
            <pc:docMk/>
            <pc:sldMk cId="2460743357" sldId="326"/>
            <ac:picMk id="6" creationId="{2A806E74-03BB-B970-CA79-203F7C23E213}"/>
          </ac:picMkLst>
        </pc:picChg>
        <pc:picChg chg="add">
          <ac:chgData name="Anna Andler" userId="9746142dd013d05f" providerId="LiveId" clId="{B618A8A1-721A-4D21-B08C-7394FE694598}" dt="2023-10-30T18:32:12.893" v="6772" actId="26606"/>
          <ac:picMkLst>
            <pc:docMk/>
            <pc:sldMk cId="2460743357" sldId="326"/>
            <ac:picMk id="8" creationId="{8100D021-ED8E-4951-8376-73996A82CD4A}"/>
          </ac:picMkLst>
        </pc:picChg>
        <pc:picChg chg="add del">
          <ac:chgData name="Anna Andler" userId="9746142dd013d05f" providerId="LiveId" clId="{B618A8A1-721A-4D21-B08C-7394FE694598}" dt="2023-10-24T05:20:14.022" v="3217" actId="26606"/>
          <ac:picMkLst>
            <pc:docMk/>
            <pc:sldMk cId="2460743357" sldId="326"/>
            <ac:picMk id="9" creationId="{A97529DD-0019-4F2B-AAE6-A82A2FADB61C}"/>
          </ac:picMkLst>
        </pc:picChg>
        <pc:picChg chg="add">
          <ac:chgData name="Anna Andler" userId="9746142dd013d05f" providerId="LiveId" clId="{B618A8A1-721A-4D21-B08C-7394FE694598}" dt="2023-10-30T18:32:12.893" v="6772" actId="26606"/>
          <ac:picMkLst>
            <pc:docMk/>
            <pc:sldMk cId="2460743357" sldId="326"/>
            <ac:picMk id="10" creationId="{46FE219C-22F7-4734-B3C1-28E70390CE17}"/>
          </ac:picMkLst>
        </pc:picChg>
        <pc:picChg chg="add del">
          <ac:chgData name="Anna Andler" userId="9746142dd013d05f" providerId="LiveId" clId="{B618A8A1-721A-4D21-B08C-7394FE694598}" dt="2023-10-24T05:20:14.022" v="3217" actId="26606"/>
          <ac:picMkLst>
            <pc:docMk/>
            <pc:sldMk cId="2460743357" sldId="326"/>
            <ac:picMk id="11" creationId="{F4B5AAB9-9C0B-4191-9D8C-E92806CC2609}"/>
          </ac:picMkLst>
        </pc:picChg>
        <pc:picChg chg="add">
          <ac:chgData name="Anna Andler" userId="9746142dd013d05f" providerId="LiveId" clId="{B618A8A1-721A-4D21-B08C-7394FE694598}" dt="2023-10-30T18:32:12.893" v="6772" actId="26606"/>
          <ac:picMkLst>
            <pc:docMk/>
            <pc:sldMk cId="2460743357" sldId="326"/>
            <ac:picMk id="12" creationId="{EF2EC4B6-5524-4806-8575-59DB6B8F81C0}"/>
          </ac:picMkLst>
        </pc:picChg>
        <pc:picChg chg="add del">
          <ac:chgData name="Anna Andler" userId="9746142dd013d05f" providerId="LiveId" clId="{B618A8A1-721A-4D21-B08C-7394FE694598}" dt="2023-10-24T05:20:14.022" v="3217" actId="26606"/>
          <ac:picMkLst>
            <pc:docMk/>
            <pc:sldMk cId="2460743357" sldId="326"/>
            <ac:picMk id="13" creationId="{07B0D32C-9323-4E07-8AE3-7AFF93348110}"/>
          </ac:picMkLst>
        </pc:picChg>
        <pc:picChg chg="add del">
          <ac:chgData name="Anna Andler" userId="9746142dd013d05f" providerId="LiveId" clId="{B618A8A1-721A-4D21-B08C-7394FE694598}" dt="2023-10-24T05:20:47.911" v="3229" actId="700"/>
          <ac:picMkLst>
            <pc:docMk/>
            <pc:sldMk cId="2460743357" sldId="326"/>
            <ac:picMk id="30" creationId="{14CE8021-4E74-4794-A0E4-ECC2D2D40BB4}"/>
          </ac:picMkLst>
        </pc:picChg>
        <pc:picChg chg="add del">
          <ac:chgData name="Anna Andler" userId="9746142dd013d05f" providerId="LiveId" clId="{B618A8A1-721A-4D21-B08C-7394FE694598}" dt="2023-10-24T05:20:47.911" v="3229" actId="700"/>
          <ac:picMkLst>
            <pc:docMk/>
            <pc:sldMk cId="2460743357" sldId="326"/>
            <ac:picMk id="32" creationId="{8E078BCD-8B65-4E7B-AE0A-990752A253EC}"/>
          </ac:picMkLst>
        </pc:picChg>
        <pc:picChg chg="add del">
          <ac:chgData name="Anna Andler" userId="9746142dd013d05f" providerId="LiveId" clId="{B618A8A1-721A-4D21-B08C-7394FE694598}" dt="2023-10-24T05:20:47.911" v="3229" actId="700"/>
          <ac:picMkLst>
            <pc:docMk/>
            <pc:sldMk cId="2460743357" sldId="326"/>
            <ac:picMk id="34" creationId="{34BFAB54-6FA9-45FB-BA3B-3591CB055C34}"/>
          </ac:picMkLst>
        </pc:picChg>
        <pc:picChg chg="add del">
          <ac:chgData name="Anna Andler" userId="9746142dd013d05f" providerId="LiveId" clId="{B618A8A1-721A-4D21-B08C-7394FE694598}" dt="2023-10-24T05:20:47.911" v="3229" actId="700"/>
          <ac:picMkLst>
            <pc:docMk/>
            <pc:sldMk cId="2460743357" sldId="326"/>
            <ac:picMk id="42" creationId="{FA208237-3DAA-4805-9225-DBEDE1319E68}"/>
          </ac:picMkLst>
        </pc:picChg>
        <pc:picChg chg="add del">
          <ac:chgData name="Anna Andler" userId="9746142dd013d05f" providerId="LiveId" clId="{B618A8A1-721A-4D21-B08C-7394FE694598}" dt="2023-10-24T05:20:39.793" v="3227" actId="26606"/>
          <ac:picMkLst>
            <pc:docMk/>
            <pc:sldMk cId="2460743357" sldId="326"/>
            <ac:picMk id="57" creationId="{A97529DD-0019-4F2B-AAE6-A82A2FADB61C}"/>
          </ac:picMkLst>
        </pc:picChg>
        <pc:picChg chg="add del">
          <ac:chgData name="Anna Andler" userId="9746142dd013d05f" providerId="LiveId" clId="{B618A8A1-721A-4D21-B08C-7394FE694598}" dt="2023-10-24T05:20:39.793" v="3227" actId="26606"/>
          <ac:picMkLst>
            <pc:docMk/>
            <pc:sldMk cId="2460743357" sldId="326"/>
            <ac:picMk id="59" creationId="{F4B5AAB9-9C0B-4191-9D8C-E92806CC2609}"/>
          </ac:picMkLst>
        </pc:picChg>
        <pc:picChg chg="add del">
          <ac:chgData name="Anna Andler" userId="9746142dd013d05f" providerId="LiveId" clId="{B618A8A1-721A-4D21-B08C-7394FE694598}" dt="2023-10-24T05:20:39.793" v="3227" actId="26606"/>
          <ac:picMkLst>
            <pc:docMk/>
            <pc:sldMk cId="2460743357" sldId="326"/>
            <ac:picMk id="61" creationId="{07B0D32C-9323-4E07-8AE3-7AFF93348110}"/>
          </ac:picMkLst>
        </pc:picChg>
      </pc:sldChg>
      <pc:sldChg chg="new del">
        <pc:chgData name="Anna Andler" userId="9746142dd013d05f" providerId="LiveId" clId="{B618A8A1-721A-4D21-B08C-7394FE694598}" dt="2023-10-24T04:54:23.964" v="3151" actId="680"/>
        <pc:sldMkLst>
          <pc:docMk/>
          <pc:sldMk cId="3048413761" sldId="326"/>
        </pc:sldMkLst>
      </pc:sldChg>
      <pc:sldChg chg="modSp add mod ord">
        <pc:chgData name="Anna Andler" userId="9746142dd013d05f" providerId="LiveId" clId="{B618A8A1-721A-4D21-B08C-7394FE694598}" dt="2023-10-30T04:21:14.965" v="3488"/>
        <pc:sldMkLst>
          <pc:docMk/>
          <pc:sldMk cId="628312976" sldId="327"/>
        </pc:sldMkLst>
        <pc:spChg chg="mod">
          <ac:chgData name="Anna Andler" userId="9746142dd013d05f" providerId="LiveId" clId="{B618A8A1-721A-4D21-B08C-7394FE694598}" dt="2023-10-30T04:20:59.772" v="3484" actId="20577"/>
          <ac:spMkLst>
            <pc:docMk/>
            <pc:sldMk cId="628312976" sldId="327"/>
            <ac:spMk id="2" creationId="{62DC8569-28EC-8E66-B9CD-B6841291B593}"/>
          </ac:spMkLst>
        </pc:spChg>
      </pc:sldChg>
      <pc:sldChg chg="modSp add mod ord">
        <pc:chgData name="Anna Andler" userId="9746142dd013d05f" providerId="LiveId" clId="{B618A8A1-721A-4D21-B08C-7394FE694598}" dt="2023-10-30T04:22:13.128" v="3552"/>
        <pc:sldMkLst>
          <pc:docMk/>
          <pc:sldMk cId="2695758650" sldId="328"/>
        </pc:sldMkLst>
        <pc:spChg chg="mod">
          <ac:chgData name="Anna Andler" userId="9746142dd013d05f" providerId="LiveId" clId="{B618A8A1-721A-4D21-B08C-7394FE694598}" dt="2023-10-30T04:21:56.657" v="3546" actId="20577"/>
          <ac:spMkLst>
            <pc:docMk/>
            <pc:sldMk cId="2695758650" sldId="328"/>
            <ac:spMk id="2" creationId="{62DC8569-28EC-8E66-B9CD-B6841291B593}"/>
          </ac:spMkLst>
        </pc:spChg>
      </pc:sldChg>
      <pc:sldChg chg="modSp add mod ord">
        <pc:chgData name="Anna Andler" userId="9746142dd013d05f" providerId="LiveId" clId="{B618A8A1-721A-4D21-B08C-7394FE694598}" dt="2023-10-30T04:25:48.870" v="3635"/>
        <pc:sldMkLst>
          <pc:docMk/>
          <pc:sldMk cId="2874942076" sldId="329"/>
        </pc:sldMkLst>
        <pc:spChg chg="mod">
          <ac:chgData name="Anna Andler" userId="9746142dd013d05f" providerId="LiveId" clId="{B618A8A1-721A-4D21-B08C-7394FE694598}" dt="2023-10-30T04:21:46.989" v="3540" actId="6549"/>
          <ac:spMkLst>
            <pc:docMk/>
            <pc:sldMk cId="2874942076" sldId="329"/>
            <ac:spMk id="2" creationId="{62DC8569-28EC-8E66-B9CD-B6841291B593}"/>
          </ac:spMkLst>
        </pc:spChg>
      </pc:sldChg>
      <pc:sldChg chg="add mod modShow">
        <pc:chgData name="Anna Andler" userId="9746142dd013d05f" providerId="LiveId" clId="{B618A8A1-721A-4D21-B08C-7394FE694598}" dt="2023-10-30T04:26:26.692" v="3639" actId="729"/>
        <pc:sldMkLst>
          <pc:docMk/>
          <pc:sldMk cId="2885012388" sldId="330"/>
        </pc:sldMkLst>
      </pc:sldChg>
      <pc:sldChg chg="add mod modShow">
        <pc:chgData name="Anna Andler" userId="9746142dd013d05f" providerId="LiveId" clId="{B618A8A1-721A-4D21-B08C-7394FE694598}" dt="2023-10-30T04:26:33.833" v="3641" actId="729"/>
        <pc:sldMkLst>
          <pc:docMk/>
          <pc:sldMk cId="727037394" sldId="331"/>
        </pc:sldMkLst>
      </pc:sldChg>
      <pc:sldChg chg="addSp delSp modSp new mod ord modAnim">
        <pc:chgData name="Anna Andler" userId="9746142dd013d05f" providerId="LiveId" clId="{B618A8A1-721A-4D21-B08C-7394FE694598}" dt="2023-10-30T18:34:35.420" v="6819"/>
        <pc:sldMkLst>
          <pc:docMk/>
          <pc:sldMk cId="493658314" sldId="332"/>
        </pc:sldMkLst>
        <pc:spChg chg="mod">
          <ac:chgData name="Anna Andler" userId="9746142dd013d05f" providerId="LiveId" clId="{B618A8A1-721A-4D21-B08C-7394FE694598}" dt="2023-10-30T04:27:22.749" v="3673" actId="20577"/>
          <ac:spMkLst>
            <pc:docMk/>
            <pc:sldMk cId="493658314" sldId="332"/>
            <ac:spMk id="2" creationId="{02A7AA5F-6B5A-4EEC-E5D4-C0BE9EDDA2A3}"/>
          </ac:spMkLst>
        </pc:spChg>
        <pc:spChg chg="mod">
          <ac:chgData name="Anna Andler" userId="9746142dd013d05f" providerId="LiveId" clId="{B618A8A1-721A-4D21-B08C-7394FE694598}" dt="2023-10-30T04:51:48.943" v="5881" actId="404"/>
          <ac:spMkLst>
            <pc:docMk/>
            <pc:sldMk cId="493658314" sldId="332"/>
            <ac:spMk id="3" creationId="{D3F21A6A-6B26-49BA-E2A8-C3D52D74C2A3}"/>
          </ac:spMkLst>
        </pc:spChg>
        <pc:spChg chg="add mod">
          <ac:chgData name="Anna Andler" userId="9746142dd013d05f" providerId="LiveId" clId="{B618A8A1-721A-4D21-B08C-7394FE694598}" dt="2023-10-30T18:34:35.420" v="6819"/>
          <ac:spMkLst>
            <pc:docMk/>
            <pc:sldMk cId="493658314" sldId="332"/>
            <ac:spMk id="4" creationId="{E9143034-A6A6-4F2E-876B-867182123B84}"/>
          </ac:spMkLst>
        </pc:spChg>
        <pc:picChg chg="add del mod">
          <ac:chgData name="Anna Andler" userId="9746142dd013d05f" providerId="LiveId" clId="{B618A8A1-721A-4D21-B08C-7394FE694598}" dt="2023-10-30T04:40:39.744" v="4892" actId="21"/>
          <ac:picMkLst>
            <pc:docMk/>
            <pc:sldMk cId="493658314" sldId="332"/>
            <ac:picMk id="4" creationId="{EC2748EF-E7AD-6BC2-C411-49123A6215F5}"/>
          </ac:picMkLst>
        </pc:picChg>
        <pc:picChg chg="add mod">
          <ac:chgData name="Anna Andler" userId="9746142dd013d05f" providerId="LiveId" clId="{B618A8A1-721A-4D21-B08C-7394FE694598}" dt="2023-10-30T04:40:41.926" v="4893" actId="1076"/>
          <ac:picMkLst>
            <pc:docMk/>
            <pc:sldMk cId="493658314" sldId="332"/>
            <ac:picMk id="5" creationId="{D6D216E1-F0E8-D5D2-BA51-3291A392A996}"/>
          </ac:picMkLst>
        </pc:picChg>
      </pc:sldChg>
      <pc:sldChg chg="delSp modSp add mod modAnim">
        <pc:chgData name="Anna Andler" userId="9746142dd013d05f" providerId="LiveId" clId="{B618A8A1-721A-4D21-B08C-7394FE694598}" dt="2023-10-30T04:57:38.555" v="6075" actId="1076"/>
        <pc:sldMkLst>
          <pc:docMk/>
          <pc:sldMk cId="2039899546" sldId="333"/>
        </pc:sldMkLst>
        <pc:spChg chg="mod">
          <ac:chgData name="Anna Andler" userId="9746142dd013d05f" providerId="LiveId" clId="{B618A8A1-721A-4D21-B08C-7394FE694598}" dt="2023-10-30T04:43:39.061" v="5033" actId="6549"/>
          <ac:spMkLst>
            <pc:docMk/>
            <pc:sldMk cId="2039899546" sldId="333"/>
            <ac:spMk id="2" creationId="{5A377DBD-641D-4EB1-AEF6-53C0B06C7C35}"/>
          </ac:spMkLst>
        </pc:spChg>
        <pc:spChg chg="mod">
          <ac:chgData name="Anna Andler" userId="9746142dd013d05f" providerId="LiveId" clId="{B618A8A1-721A-4D21-B08C-7394FE694598}" dt="2023-10-30T04:57:38.555" v="6075" actId="1076"/>
          <ac:spMkLst>
            <pc:docMk/>
            <pc:sldMk cId="2039899546" sldId="333"/>
            <ac:spMk id="3" creationId="{06D5D7AC-A63E-4C40-B871-6B319E040B86}"/>
          </ac:spMkLst>
        </pc:spChg>
        <pc:picChg chg="del">
          <ac:chgData name="Anna Andler" userId="9746142dd013d05f" providerId="LiveId" clId="{B618A8A1-721A-4D21-B08C-7394FE694598}" dt="2023-10-30T04:43:30.336" v="5014" actId="478"/>
          <ac:picMkLst>
            <pc:docMk/>
            <pc:sldMk cId="2039899546" sldId="333"/>
            <ac:picMk id="6" creationId="{DF918E8D-ADD5-BD0F-EE32-4A4AEB9CA129}"/>
          </ac:picMkLst>
        </pc:picChg>
      </pc:sldChg>
      <pc:sldChg chg="modSp add mod ord modAnim">
        <pc:chgData name="Anna Andler" userId="9746142dd013d05f" providerId="LiveId" clId="{B618A8A1-721A-4D21-B08C-7394FE694598}" dt="2023-10-30T05:03:08.009" v="6689"/>
        <pc:sldMkLst>
          <pc:docMk/>
          <pc:sldMk cId="3279437653" sldId="334"/>
        </pc:sldMkLst>
        <pc:spChg chg="mod">
          <ac:chgData name="Anna Andler" userId="9746142dd013d05f" providerId="LiveId" clId="{B618A8A1-721A-4D21-B08C-7394FE694598}" dt="2023-10-30T04:58:26.441" v="6156" actId="20577"/>
          <ac:spMkLst>
            <pc:docMk/>
            <pc:sldMk cId="3279437653" sldId="334"/>
            <ac:spMk id="2" creationId="{5A377DBD-641D-4EB1-AEF6-53C0B06C7C35}"/>
          </ac:spMkLst>
        </pc:spChg>
        <pc:spChg chg="mod">
          <ac:chgData name="Anna Andler" userId="9746142dd013d05f" providerId="LiveId" clId="{B618A8A1-721A-4D21-B08C-7394FE694598}" dt="2023-10-30T05:02:58.807" v="6688" actId="1076"/>
          <ac:spMkLst>
            <pc:docMk/>
            <pc:sldMk cId="3279437653" sldId="334"/>
            <ac:spMk id="3" creationId="{06D5D7AC-A63E-4C40-B871-6B319E040B86}"/>
          </ac:spMkLst>
        </pc:spChg>
      </pc:sldChg>
      <pc:sldChg chg="addSp delSp modSp new mod ord setBg">
        <pc:chgData name="Anna Andler" userId="9746142dd013d05f" providerId="LiveId" clId="{B618A8A1-721A-4D21-B08C-7394FE694598}" dt="2023-10-30T18:34:32.049" v="6818"/>
        <pc:sldMkLst>
          <pc:docMk/>
          <pc:sldMk cId="3952432178" sldId="335"/>
        </pc:sldMkLst>
        <pc:spChg chg="mod ord">
          <ac:chgData name="Anna Andler" userId="9746142dd013d05f" providerId="LiveId" clId="{B618A8A1-721A-4D21-B08C-7394FE694598}" dt="2023-10-30T18:30:10.494" v="6750" actId="20577"/>
          <ac:spMkLst>
            <pc:docMk/>
            <pc:sldMk cId="3952432178" sldId="335"/>
            <ac:spMk id="2" creationId="{3EF4A031-B2CF-FAE2-1A3A-83066238791D}"/>
          </ac:spMkLst>
        </pc:spChg>
        <pc:spChg chg="del">
          <ac:chgData name="Anna Andler" userId="9746142dd013d05f" providerId="LiveId" clId="{B618A8A1-721A-4D21-B08C-7394FE694598}" dt="2023-10-30T18:27:57.026" v="6693"/>
          <ac:spMkLst>
            <pc:docMk/>
            <pc:sldMk cId="3952432178" sldId="335"/>
            <ac:spMk id="3" creationId="{A242E3AA-7500-8BF9-2D94-1AC6A94950C7}"/>
          </ac:spMkLst>
        </pc:spChg>
        <pc:spChg chg="add del mod">
          <ac:chgData name="Anna Andler" userId="9746142dd013d05f" providerId="LiveId" clId="{B618A8A1-721A-4D21-B08C-7394FE694598}" dt="2023-10-30T18:34:32.049" v="6818"/>
          <ac:spMkLst>
            <pc:docMk/>
            <pc:sldMk cId="3952432178" sldId="335"/>
            <ac:spMk id="8" creationId="{DF4251BA-6BFE-B4C5-DE7A-D57C64779553}"/>
          </ac:spMkLst>
        </pc:spChg>
        <pc:spChg chg="add del">
          <ac:chgData name="Anna Andler" userId="9746142dd013d05f" providerId="LiveId" clId="{B618A8A1-721A-4D21-B08C-7394FE694598}" dt="2023-10-30T18:28:23.212" v="6698"/>
          <ac:spMkLst>
            <pc:docMk/>
            <pc:sldMk cId="3952432178" sldId="335"/>
            <ac:spMk id="9" creationId="{C633B6DD-8EA1-6AAB-71DE-CC849656F92B}"/>
          </ac:spMkLst>
        </pc:spChg>
        <pc:spChg chg="add">
          <ac:chgData name="Anna Andler" userId="9746142dd013d05f" providerId="LiveId" clId="{B618A8A1-721A-4D21-B08C-7394FE694598}" dt="2023-10-30T18:28:15.680" v="6696" actId="26606"/>
          <ac:spMkLst>
            <pc:docMk/>
            <pc:sldMk cId="3952432178" sldId="335"/>
            <ac:spMk id="16" creationId="{B8D0330D-F534-4131-9807-B71B9EF12BAA}"/>
          </ac:spMkLst>
        </pc:spChg>
        <pc:grpChg chg="add">
          <ac:chgData name="Anna Andler" userId="9746142dd013d05f" providerId="LiveId" clId="{B618A8A1-721A-4D21-B08C-7394FE694598}" dt="2023-10-30T18:28:15.680" v="6696" actId="26606"/>
          <ac:grpSpMkLst>
            <pc:docMk/>
            <pc:sldMk cId="3952432178" sldId="335"/>
            <ac:grpSpMk id="12" creationId="{D252EB36-EB2C-4AFE-B09B-0DF8AC871E5C}"/>
          </ac:grpSpMkLst>
        </pc:grpChg>
        <pc:picChg chg="add del mod">
          <ac:chgData name="Anna Andler" userId="9746142dd013d05f" providerId="LiveId" clId="{B618A8A1-721A-4D21-B08C-7394FE694598}" dt="2023-10-30T18:28:22.360" v="6697" actId="478"/>
          <ac:picMkLst>
            <pc:docMk/>
            <pc:sldMk cId="3952432178" sldId="335"/>
            <ac:picMk id="5" creationId="{88A1968B-04BE-77B2-B79E-55401BCE8E90}"/>
          </ac:picMkLst>
        </pc:picChg>
        <pc:picChg chg="add mod modCrop">
          <ac:chgData name="Anna Andler" userId="9746142dd013d05f" providerId="LiveId" clId="{B618A8A1-721A-4D21-B08C-7394FE694598}" dt="2023-10-30T18:29:13.294" v="6710" actId="14100"/>
          <ac:picMkLst>
            <pc:docMk/>
            <pc:sldMk cId="3952432178" sldId="335"/>
            <ac:picMk id="7" creationId="{18BA9EE9-A809-3190-5882-30F9A80A4731}"/>
          </ac:picMkLst>
        </pc:picChg>
        <pc:picChg chg="add">
          <ac:chgData name="Anna Andler" userId="9746142dd013d05f" providerId="LiveId" clId="{B618A8A1-721A-4D21-B08C-7394FE694598}" dt="2023-10-30T18:28:15.680" v="6696" actId="26606"/>
          <ac:picMkLst>
            <pc:docMk/>
            <pc:sldMk cId="3952432178" sldId="335"/>
            <ac:picMk id="18" creationId="{18B7ED37-7ABB-42DD-AB26-3F9028261B99}"/>
          </ac:picMkLst>
        </pc:picChg>
      </pc:sldChg>
      <pc:sldChg chg="addSp delSp modSp add mod ord">
        <pc:chgData name="Anna Andler" userId="9746142dd013d05f" providerId="LiveId" clId="{B618A8A1-721A-4D21-B08C-7394FE694598}" dt="2023-10-30T18:34:10.834" v="6808"/>
        <pc:sldMkLst>
          <pc:docMk/>
          <pc:sldMk cId="1427956313" sldId="336"/>
        </pc:sldMkLst>
        <pc:spChg chg="mod">
          <ac:chgData name="Anna Andler" userId="9746142dd013d05f" providerId="LiveId" clId="{B618A8A1-721A-4D21-B08C-7394FE694598}" dt="2023-10-30T18:32:38.610" v="6795" actId="20577"/>
          <ac:spMkLst>
            <pc:docMk/>
            <pc:sldMk cId="1427956313" sldId="336"/>
            <ac:spMk id="2" creationId="{3EF4A031-B2CF-FAE2-1A3A-83066238791D}"/>
          </ac:spMkLst>
        </pc:spChg>
        <pc:spChg chg="add mod">
          <ac:chgData name="Anna Andler" userId="9746142dd013d05f" providerId="LiveId" clId="{B618A8A1-721A-4D21-B08C-7394FE694598}" dt="2023-10-30T18:32:53.957" v="6799" actId="14100"/>
          <ac:spMkLst>
            <pc:docMk/>
            <pc:sldMk cId="1427956313" sldId="336"/>
            <ac:spMk id="8" creationId="{6BCF9345-9915-F77F-9297-F39750C7F9E5}"/>
          </ac:spMkLst>
        </pc:spChg>
        <pc:spChg chg="add mod">
          <ac:chgData name="Anna Andler" userId="9746142dd013d05f" providerId="LiveId" clId="{B618A8A1-721A-4D21-B08C-7394FE694598}" dt="2023-10-30T18:34:10.834" v="6808"/>
          <ac:spMkLst>
            <pc:docMk/>
            <pc:sldMk cId="1427956313" sldId="336"/>
            <ac:spMk id="9" creationId="{B6C5E8CF-7201-507B-8A47-B18BDED29E4F}"/>
          </ac:spMkLst>
        </pc:spChg>
        <pc:grpChg chg="add mod">
          <ac:chgData name="Anna Andler" userId="9746142dd013d05f" providerId="LiveId" clId="{B618A8A1-721A-4D21-B08C-7394FE694598}" dt="2023-10-30T18:33:12.331" v="6803" actId="1076"/>
          <ac:grpSpMkLst>
            <pc:docMk/>
            <pc:sldMk cId="1427956313" sldId="336"/>
            <ac:grpSpMk id="3" creationId="{FAFF3380-E1ED-7BB9-0B66-BBBD8A453011}"/>
          </ac:grpSpMkLst>
        </pc:grpChg>
        <pc:picChg chg="mod modCrop">
          <ac:chgData name="Anna Andler" userId="9746142dd013d05f" providerId="LiveId" clId="{B618A8A1-721A-4D21-B08C-7394FE694598}" dt="2023-10-30T18:33:06.836" v="6802" actId="732"/>
          <ac:picMkLst>
            <pc:docMk/>
            <pc:sldMk cId="1427956313" sldId="336"/>
            <ac:picMk id="4" creationId="{2E2DDA7A-780C-4830-24A6-5BBFD2111511}"/>
          </ac:picMkLst>
        </pc:picChg>
        <pc:picChg chg="mod">
          <ac:chgData name="Anna Andler" userId="9746142dd013d05f" providerId="LiveId" clId="{B618A8A1-721A-4D21-B08C-7394FE694598}" dt="2023-10-30T18:33:22.829" v="6806" actId="1076"/>
          <ac:picMkLst>
            <pc:docMk/>
            <pc:sldMk cId="1427956313" sldId="336"/>
            <ac:picMk id="5" creationId="{E94B0E48-8D93-16B0-8629-612E5835907E}"/>
          </ac:picMkLst>
        </pc:picChg>
        <pc:picChg chg="del">
          <ac:chgData name="Anna Andler" userId="9746142dd013d05f" providerId="LiveId" clId="{B618A8A1-721A-4D21-B08C-7394FE694598}" dt="2023-10-30T18:32:47.094" v="6798" actId="478"/>
          <ac:picMkLst>
            <pc:docMk/>
            <pc:sldMk cId="1427956313" sldId="336"/>
            <ac:picMk id="7" creationId="{18BA9EE9-A809-3190-5882-30F9A80A4731}"/>
          </ac:picMkLst>
        </pc:picChg>
      </pc:sldChg>
    </pc:docChg>
  </pc:docChgLst>
  <pc:docChgLst>
    <pc:chgData name="Anna Andler" userId="9746142dd013d05f" providerId="LiveId" clId="{66BEF2D9-5CE5-4D89-804F-FB718F1E4F94}"/>
    <pc:docChg chg="undo custSel addSld delSld modSld sldOrd addSection delSection modSection">
      <pc:chgData name="Anna Andler" userId="9746142dd013d05f" providerId="LiveId" clId="{66BEF2D9-5CE5-4D89-804F-FB718F1E4F94}" dt="2023-01-06T00:56:15.778" v="1755" actId="404"/>
      <pc:docMkLst>
        <pc:docMk/>
      </pc:docMkLst>
      <pc:sldChg chg="addSp delSp modSp mod ord delDesignElem">
        <pc:chgData name="Anna Andler" userId="9746142dd013d05f" providerId="LiveId" clId="{66BEF2D9-5CE5-4D89-804F-FB718F1E4F94}" dt="2023-01-05T01:49:25.827" v="1541" actId="20577"/>
        <pc:sldMkLst>
          <pc:docMk/>
          <pc:sldMk cId="674873628" sldId="282"/>
        </pc:sldMkLst>
        <pc:spChg chg="mod">
          <ac:chgData name="Anna Andler" userId="9746142dd013d05f" providerId="LiveId" clId="{66BEF2D9-5CE5-4D89-804F-FB718F1E4F94}" dt="2023-01-05T01:49:20.851" v="1539" actId="1076"/>
          <ac:spMkLst>
            <pc:docMk/>
            <pc:sldMk cId="674873628" sldId="282"/>
            <ac:spMk id="2" creationId="{E1FC5398-C628-478A-822A-BE6CBC51559B}"/>
          </ac:spMkLst>
        </pc:spChg>
        <pc:spChg chg="mod">
          <ac:chgData name="Anna Andler" userId="9746142dd013d05f" providerId="LiveId" clId="{66BEF2D9-5CE5-4D89-804F-FB718F1E4F94}" dt="2023-01-05T01:49:25.827" v="1541" actId="20577"/>
          <ac:spMkLst>
            <pc:docMk/>
            <pc:sldMk cId="674873628" sldId="282"/>
            <ac:spMk id="3" creationId="{07730D41-D3A4-4CFC-91DC-62E6A5AE503B}"/>
          </ac:spMkLst>
        </pc:spChg>
        <pc:spChg chg="add mod ord">
          <ac:chgData name="Anna Andler" userId="9746142dd013d05f" providerId="LiveId" clId="{66BEF2D9-5CE5-4D89-804F-FB718F1E4F94}" dt="2023-01-03T23:14:38.953" v="14" actId="167"/>
          <ac:spMkLst>
            <pc:docMk/>
            <pc:sldMk cId="674873628" sldId="282"/>
            <ac:spMk id="4" creationId="{692689B2-B904-3992-430C-D32220B96E4E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674873628" sldId="282"/>
            <ac:spMk id="46" creationId="{E08D4B6A-8113-4DFB-B82E-B60CAC8E0A50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674873628" sldId="282"/>
            <ac:spMk id="48" creationId="{9822E561-F97C-4CBB-A9A6-A6BF6317BC84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674873628" sldId="282"/>
            <ac:spMk id="50" creationId="{B01B0E58-A5C8-4CDA-A2E0-35DF94E59857}"/>
          </ac:spMkLst>
        </pc:spChg>
        <pc:picChg chg="mod">
          <ac:chgData name="Anna Andler" userId="9746142dd013d05f" providerId="LiveId" clId="{66BEF2D9-5CE5-4D89-804F-FB718F1E4F94}" dt="2023-01-03T23:14:45.147" v="15" actId="1076"/>
          <ac:picMkLst>
            <pc:docMk/>
            <pc:sldMk cId="674873628" sldId="282"/>
            <ac:picMk id="8" creationId="{FD164735-58EF-4559-89AD-BE2F04C4B3B6}"/>
          </ac:picMkLst>
        </pc:picChg>
      </pc:sldChg>
      <pc:sldChg chg="addSp modSp mod ord">
        <pc:chgData name="Anna Andler" userId="9746142dd013d05f" providerId="LiveId" clId="{66BEF2D9-5CE5-4D89-804F-FB718F1E4F94}" dt="2023-01-06T00:02:22.381" v="1720" actId="1076"/>
        <pc:sldMkLst>
          <pc:docMk/>
          <pc:sldMk cId="1320980965" sldId="284"/>
        </pc:sldMkLst>
        <pc:spChg chg="mod">
          <ac:chgData name="Anna Andler" userId="9746142dd013d05f" providerId="LiveId" clId="{66BEF2D9-5CE5-4D89-804F-FB718F1E4F94}" dt="2023-01-06T00:02:19.764" v="1719" actId="27636"/>
          <ac:spMkLst>
            <pc:docMk/>
            <pc:sldMk cId="1320980965" sldId="284"/>
            <ac:spMk id="3" creationId="{06D5D7AC-A63E-4C40-B871-6B319E040B86}"/>
          </ac:spMkLst>
        </pc:spChg>
        <pc:picChg chg="add mod">
          <ac:chgData name="Anna Andler" userId="9746142dd013d05f" providerId="LiveId" clId="{66BEF2D9-5CE5-4D89-804F-FB718F1E4F94}" dt="2023-01-06T00:02:22.381" v="1720" actId="1076"/>
          <ac:picMkLst>
            <pc:docMk/>
            <pc:sldMk cId="1320980965" sldId="284"/>
            <ac:picMk id="4" creationId="{51BDE99E-95B2-4CF2-185F-F5F63D0F354B}"/>
          </ac:picMkLst>
        </pc:picChg>
      </pc:sldChg>
      <pc:sldChg chg="ord">
        <pc:chgData name="Anna Andler" userId="9746142dd013d05f" providerId="LiveId" clId="{66BEF2D9-5CE5-4D89-804F-FB718F1E4F94}" dt="2023-01-03T23:18:23.273" v="62"/>
        <pc:sldMkLst>
          <pc:docMk/>
          <pc:sldMk cId="2600286688" sldId="286"/>
        </pc:sldMkLst>
      </pc:sldChg>
      <pc:sldChg chg="addSp delSp modSp mod ord">
        <pc:chgData name="Anna Andler" userId="9746142dd013d05f" providerId="LiveId" clId="{66BEF2D9-5CE5-4D89-804F-FB718F1E4F94}" dt="2023-01-05T02:12:57.442" v="1620" actId="6549"/>
        <pc:sldMkLst>
          <pc:docMk/>
          <pc:sldMk cId="2043331842" sldId="291"/>
        </pc:sldMkLst>
        <pc:spChg chg="mod">
          <ac:chgData name="Anna Andler" userId="9746142dd013d05f" providerId="LiveId" clId="{66BEF2D9-5CE5-4D89-804F-FB718F1E4F94}" dt="2023-01-05T02:12:57.442" v="1620" actId="6549"/>
          <ac:spMkLst>
            <pc:docMk/>
            <pc:sldMk cId="2043331842" sldId="291"/>
            <ac:spMk id="2" creationId="{13AA7FFD-A7D7-42BB-AEAD-3344A4F620BD}"/>
          </ac:spMkLst>
        </pc:spChg>
        <pc:spChg chg="del mod">
          <ac:chgData name="Anna Andler" userId="9746142dd013d05f" providerId="LiveId" clId="{66BEF2D9-5CE5-4D89-804F-FB718F1E4F94}" dt="2023-01-05T02:12:06.170" v="1576" actId="478"/>
          <ac:spMkLst>
            <pc:docMk/>
            <pc:sldMk cId="2043331842" sldId="291"/>
            <ac:spMk id="3" creationId="{93B3E964-E91E-4839-9FDF-64F6053F3332}"/>
          </ac:spMkLst>
        </pc:spChg>
        <pc:spChg chg="add mod">
          <ac:chgData name="Anna Andler" userId="9746142dd013d05f" providerId="LiveId" clId="{66BEF2D9-5CE5-4D89-804F-FB718F1E4F94}" dt="2023-01-05T02:12:10.035" v="1591" actId="20577"/>
          <ac:spMkLst>
            <pc:docMk/>
            <pc:sldMk cId="2043331842" sldId="291"/>
            <ac:spMk id="6" creationId="{0BB3DED8-190C-F268-15C2-0CF2CAC43805}"/>
          </ac:spMkLst>
        </pc:spChg>
      </pc:sldChg>
      <pc:sldChg chg="delSp modSp mod ord delDesignElem">
        <pc:chgData name="Anna Andler" userId="9746142dd013d05f" providerId="LiveId" clId="{66BEF2D9-5CE5-4D89-804F-FB718F1E4F94}" dt="2023-01-03T23:27:32.785" v="653" actId="1076"/>
        <pc:sldMkLst>
          <pc:docMk/>
          <pc:sldMk cId="2210858271" sldId="292"/>
        </pc:sldMkLst>
        <pc:spChg chg="mod">
          <ac:chgData name="Anna Andler" userId="9746142dd013d05f" providerId="LiveId" clId="{66BEF2D9-5CE5-4D89-804F-FB718F1E4F94}" dt="2023-01-03T23:27:32.785" v="653" actId="1076"/>
          <ac:spMkLst>
            <pc:docMk/>
            <pc:sldMk cId="2210858271" sldId="292"/>
            <ac:spMk id="3" creationId="{80C7C1DA-E3AB-4BD1-92C9-9F034F45FB1C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2210858271" sldId="292"/>
            <ac:spMk id="22" creationId="{504BED40-EAF7-4E55-AFF7-2CD840EBD3AA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2210858271" sldId="292"/>
            <ac:spMk id="23" creationId="{F367CCF1-BB1E-41CF-8499-94A870C33EFA}"/>
          </ac:spMkLst>
        </pc:spChg>
      </pc:sldChg>
      <pc:sldChg chg="ord">
        <pc:chgData name="Anna Andler" userId="9746142dd013d05f" providerId="LiveId" clId="{66BEF2D9-5CE5-4D89-804F-FB718F1E4F94}" dt="2023-01-03T23:18:23.273" v="62"/>
        <pc:sldMkLst>
          <pc:docMk/>
          <pc:sldMk cId="2874900826" sldId="293"/>
        </pc:sldMkLst>
      </pc:sldChg>
      <pc:sldChg chg="addSp delSp modSp mod ord">
        <pc:chgData name="Anna Andler" userId="9746142dd013d05f" providerId="LiveId" clId="{66BEF2D9-5CE5-4D89-804F-FB718F1E4F94}" dt="2023-01-06T00:56:15.778" v="1755" actId="404"/>
        <pc:sldMkLst>
          <pc:docMk/>
          <pc:sldMk cId="914475946" sldId="294"/>
        </pc:sldMkLst>
        <pc:spChg chg="mod">
          <ac:chgData name="Anna Andler" userId="9746142dd013d05f" providerId="LiveId" clId="{66BEF2D9-5CE5-4D89-804F-FB718F1E4F94}" dt="2023-01-03T23:14:09.840" v="7"/>
          <ac:spMkLst>
            <pc:docMk/>
            <pc:sldMk cId="914475946" sldId="294"/>
            <ac:spMk id="2" creationId="{7E81BB27-8A52-F28B-26B0-7FDBC94F76CF}"/>
          </ac:spMkLst>
        </pc:spChg>
        <pc:spChg chg="mod">
          <ac:chgData name="Anna Andler" userId="9746142dd013d05f" providerId="LiveId" clId="{66BEF2D9-5CE5-4D89-804F-FB718F1E4F94}" dt="2023-01-06T00:56:15.778" v="1755" actId="404"/>
          <ac:spMkLst>
            <pc:docMk/>
            <pc:sldMk cId="914475946" sldId="294"/>
            <ac:spMk id="4" creationId="{5282E52F-00DC-500E-F3E1-E285A6D0E755}"/>
          </ac:spMkLst>
        </pc:spChg>
        <pc:picChg chg="add del mod">
          <ac:chgData name="Anna Andler" userId="9746142dd013d05f" providerId="LiveId" clId="{66BEF2D9-5CE5-4D89-804F-FB718F1E4F94}" dt="2023-01-06T00:43:44.028" v="1748" actId="478"/>
          <ac:picMkLst>
            <pc:docMk/>
            <pc:sldMk cId="914475946" sldId="294"/>
            <ac:picMk id="5" creationId="{E4B58F31-AA74-375F-A326-0340A437BB7D}"/>
          </ac:picMkLst>
        </pc:picChg>
      </pc:sldChg>
      <pc:sldChg chg="ord">
        <pc:chgData name="Anna Andler" userId="9746142dd013d05f" providerId="LiveId" clId="{66BEF2D9-5CE5-4D89-804F-FB718F1E4F94}" dt="2023-01-03T23:17:42.453" v="48"/>
        <pc:sldMkLst>
          <pc:docMk/>
          <pc:sldMk cId="4084396729" sldId="296"/>
        </pc:sldMkLst>
      </pc:sldChg>
      <pc:sldChg chg="modSp del">
        <pc:chgData name="Anna Andler" userId="9746142dd013d05f" providerId="LiveId" clId="{66BEF2D9-5CE5-4D89-804F-FB718F1E4F94}" dt="2023-01-03T23:13:56.160" v="5" actId="2696"/>
        <pc:sldMkLst>
          <pc:docMk/>
          <pc:sldMk cId="707766484" sldId="297"/>
        </pc:sldMkLst>
        <pc:spChg chg="mod">
          <ac:chgData name="Anna Andler" userId="9746142dd013d05f" providerId="LiveId" clId="{66BEF2D9-5CE5-4D89-804F-FB718F1E4F94}" dt="2023-01-03T22:55:43.278" v="4"/>
          <ac:spMkLst>
            <pc:docMk/>
            <pc:sldMk cId="707766484" sldId="297"/>
            <ac:spMk id="2" creationId="{A8E0E7C0-AB60-A6CA-0554-2BC376CAF173}"/>
          </ac:spMkLst>
        </pc:spChg>
        <pc:spChg chg="mod">
          <ac:chgData name="Anna Andler" userId="9746142dd013d05f" providerId="LiveId" clId="{66BEF2D9-5CE5-4D89-804F-FB718F1E4F94}" dt="2023-01-03T22:55:43.278" v="4"/>
          <ac:spMkLst>
            <pc:docMk/>
            <pc:sldMk cId="707766484" sldId="297"/>
            <ac:spMk id="3" creationId="{17387FD7-DF95-4F71-17CA-8018E930D669}"/>
          </ac:spMkLst>
        </pc:spChg>
      </pc:sldChg>
      <pc:sldChg chg="delSp ord delDesignElem">
        <pc:chgData name="Anna Andler" userId="9746142dd013d05f" providerId="LiveId" clId="{66BEF2D9-5CE5-4D89-804F-FB718F1E4F94}" dt="2023-01-03T23:18:23.273" v="62"/>
        <pc:sldMkLst>
          <pc:docMk/>
          <pc:sldMk cId="1492944657" sldId="298"/>
        </pc:sldMkLst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14" creationId="{910015B9-6046-41B8-83BD-71778D2F9798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16" creationId="{53908232-52E2-4794-A6C1-54300FB98919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18" creationId="{D2B9299F-BED7-44C5-9CC5-E542F9193C2F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20" creationId="{E9DDF273-E040-4765-AD05-872458E1370A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22" creationId="{D6D7A0BC-0046-4CAA-8E7F-DCAFE511EA0E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24" creationId="{E7C6334F-6411-41EC-AD7D-179EDD8B58CB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26" creationId="{E6B02CEE-3AF8-4349-9B3E-8970E6DF62B3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1492944657" sldId="298"/>
            <ac:spMk id="28" creationId="{AAA01CF0-3FB5-44EB-B7DE-F2E86374C2FB}"/>
          </ac:spMkLst>
        </pc:spChg>
      </pc:sldChg>
      <pc:sldChg chg="delSp ord delDesignElem">
        <pc:chgData name="Anna Andler" userId="9746142dd013d05f" providerId="LiveId" clId="{66BEF2D9-5CE5-4D89-804F-FB718F1E4F94}" dt="2023-01-03T23:52:46.757" v="1537"/>
        <pc:sldMkLst>
          <pc:docMk/>
          <pc:sldMk cId="4286006052" sldId="299"/>
        </pc:sldMkLst>
        <pc:spChg chg="del">
          <ac:chgData name="Anna Andler" userId="9746142dd013d05f" providerId="LiveId" clId="{66BEF2D9-5CE5-4D89-804F-FB718F1E4F94}" dt="2023-01-03T22:55:43.278" v="4"/>
          <ac:spMkLst>
            <pc:docMk/>
            <pc:sldMk cId="4286006052" sldId="299"/>
            <ac:spMk id="22" creationId="{504BED40-EAF7-4E55-AFF7-2CD840EBD3AA}"/>
          </ac:spMkLst>
        </pc:spChg>
        <pc:spChg chg="del">
          <ac:chgData name="Anna Andler" userId="9746142dd013d05f" providerId="LiveId" clId="{66BEF2D9-5CE5-4D89-804F-FB718F1E4F94}" dt="2023-01-03T22:55:43.278" v="4"/>
          <ac:spMkLst>
            <pc:docMk/>
            <pc:sldMk cId="4286006052" sldId="299"/>
            <ac:spMk id="23" creationId="{F367CCF1-BB1E-41CF-8499-94A870C33EFA}"/>
          </ac:spMkLst>
        </pc:spChg>
      </pc:sldChg>
      <pc:sldChg chg="ord">
        <pc:chgData name="Anna Andler" userId="9746142dd013d05f" providerId="LiveId" clId="{66BEF2D9-5CE5-4D89-804F-FB718F1E4F94}" dt="2023-01-03T23:17:44.250" v="50"/>
        <pc:sldMkLst>
          <pc:docMk/>
          <pc:sldMk cId="2221806755" sldId="300"/>
        </pc:sldMkLst>
      </pc:sldChg>
      <pc:sldChg chg="modSp ord">
        <pc:chgData name="Anna Andler" userId="9746142dd013d05f" providerId="LiveId" clId="{66BEF2D9-5CE5-4D89-804F-FB718F1E4F94}" dt="2023-01-03T23:18:23.273" v="62"/>
        <pc:sldMkLst>
          <pc:docMk/>
          <pc:sldMk cId="181749774" sldId="301"/>
        </pc:sldMkLst>
        <pc:spChg chg="mod">
          <ac:chgData name="Anna Andler" userId="9746142dd013d05f" providerId="LiveId" clId="{66BEF2D9-5CE5-4D89-804F-FB718F1E4F94}" dt="2023-01-03T23:14:09.840" v="7"/>
          <ac:spMkLst>
            <pc:docMk/>
            <pc:sldMk cId="181749774" sldId="301"/>
            <ac:spMk id="2" creationId="{245EC151-01D6-F497-5045-0E4F2235EBE9}"/>
          </ac:spMkLst>
        </pc:spChg>
      </pc:sldChg>
      <pc:sldChg chg="addSp delSp modSp mod ord">
        <pc:chgData name="Anna Andler" userId="9746142dd013d05f" providerId="LiveId" clId="{66BEF2D9-5CE5-4D89-804F-FB718F1E4F94}" dt="2023-01-03T23:31:18.327" v="795" actId="1076"/>
        <pc:sldMkLst>
          <pc:docMk/>
          <pc:sldMk cId="331877814" sldId="302"/>
        </pc:sldMkLst>
        <pc:spChg chg="mod">
          <ac:chgData name="Anna Andler" userId="9746142dd013d05f" providerId="LiveId" clId="{66BEF2D9-5CE5-4D89-804F-FB718F1E4F94}" dt="2023-01-03T23:31:18.327" v="795" actId="1076"/>
          <ac:spMkLst>
            <pc:docMk/>
            <pc:sldMk cId="331877814" sldId="302"/>
            <ac:spMk id="2" creationId="{0CB09C0D-447F-88D2-C620-0F1FD4EDEC00}"/>
          </ac:spMkLst>
        </pc:spChg>
        <pc:spChg chg="del mod">
          <ac:chgData name="Anna Andler" userId="9746142dd013d05f" providerId="LiveId" clId="{66BEF2D9-5CE5-4D89-804F-FB718F1E4F94}" dt="2023-01-03T23:29:06.426" v="677" actId="478"/>
          <ac:spMkLst>
            <pc:docMk/>
            <pc:sldMk cId="331877814" sldId="302"/>
            <ac:spMk id="3" creationId="{56E3E163-2110-2799-5EEB-30648AA65AC4}"/>
          </ac:spMkLst>
        </pc:spChg>
        <pc:spChg chg="add mod">
          <ac:chgData name="Anna Andler" userId="9746142dd013d05f" providerId="LiveId" clId="{66BEF2D9-5CE5-4D89-804F-FB718F1E4F94}" dt="2023-01-03T23:30:41.743" v="716" actId="1076"/>
          <ac:spMkLst>
            <pc:docMk/>
            <pc:sldMk cId="331877814" sldId="302"/>
            <ac:spMk id="15" creationId="{11A2DD4D-BDD2-9454-0D75-829F49476C2D}"/>
          </ac:spMkLst>
        </pc:spChg>
        <pc:spChg chg="add mod">
          <ac:chgData name="Anna Andler" userId="9746142dd013d05f" providerId="LiveId" clId="{66BEF2D9-5CE5-4D89-804F-FB718F1E4F94}" dt="2023-01-03T23:30:49.254" v="728" actId="1076"/>
          <ac:spMkLst>
            <pc:docMk/>
            <pc:sldMk cId="331877814" sldId="302"/>
            <ac:spMk id="16" creationId="{98184A65-0701-6F2B-59E4-4B86E7EB1FB3}"/>
          </ac:spMkLst>
        </pc:spChg>
        <pc:spChg chg="add mod">
          <ac:chgData name="Anna Andler" userId="9746142dd013d05f" providerId="LiveId" clId="{66BEF2D9-5CE5-4D89-804F-FB718F1E4F94}" dt="2023-01-03T23:30:58.678" v="757" actId="1076"/>
          <ac:spMkLst>
            <pc:docMk/>
            <pc:sldMk cId="331877814" sldId="302"/>
            <ac:spMk id="17" creationId="{D614D031-CA27-647E-29C3-96A20AC3C34F}"/>
          </ac:spMkLst>
        </pc:spChg>
        <pc:spChg chg="add mod">
          <ac:chgData name="Anna Andler" userId="9746142dd013d05f" providerId="LiveId" clId="{66BEF2D9-5CE5-4D89-804F-FB718F1E4F94}" dt="2023-01-03T23:31:11.485" v="793" actId="20577"/>
          <ac:spMkLst>
            <pc:docMk/>
            <pc:sldMk cId="331877814" sldId="302"/>
            <ac:spMk id="18" creationId="{AEC70C02-A2E7-E881-90B5-7BB8AFDCA179}"/>
          </ac:spMkLst>
        </pc:spChg>
        <pc:picChg chg="add del mod">
          <ac:chgData name="Anna Andler" userId="9746142dd013d05f" providerId="LiveId" clId="{66BEF2D9-5CE5-4D89-804F-FB718F1E4F94}" dt="2023-01-03T23:29:44.107" v="680" actId="478"/>
          <ac:picMkLst>
            <pc:docMk/>
            <pc:sldMk cId="331877814" sldId="302"/>
            <ac:picMk id="4" creationId="{CD1CC3F6-27F1-3DBF-F02C-DAEF50FC4C7A}"/>
          </ac:picMkLst>
        </pc:picChg>
        <pc:picChg chg="add mod">
          <ac:chgData name="Anna Andler" userId="9746142dd013d05f" providerId="LiveId" clId="{66BEF2D9-5CE5-4D89-804F-FB718F1E4F94}" dt="2023-01-03T23:29:54.980" v="687" actId="1076"/>
          <ac:picMkLst>
            <pc:docMk/>
            <pc:sldMk cId="331877814" sldId="302"/>
            <ac:picMk id="5" creationId="{1C662BB1-B8D7-2A07-C2B9-24261290D524}"/>
          </ac:picMkLst>
        </pc:picChg>
        <pc:cxnChg chg="add mod">
          <ac:chgData name="Anna Andler" userId="9746142dd013d05f" providerId="LiveId" clId="{66BEF2D9-5CE5-4D89-804F-FB718F1E4F94}" dt="2023-01-03T23:31:14.601" v="794" actId="14100"/>
          <ac:cxnSpMkLst>
            <pc:docMk/>
            <pc:sldMk cId="331877814" sldId="302"/>
            <ac:cxnSpMk id="7" creationId="{002FB8D7-3673-BEDC-BD35-1851D5F2E319}"/>
          </ac:cxnSpMkLst>
        </pc:cxnChg>
        <pc:cxnChg chg="add mod">
          <ac:chgData name="Anna Andler" userId="9746142dd013d05f" providerId="LiveId" clId="{66BEF2D9-5CE5-4D89-804F-FB718F1E4F94}" dt="2023-01-03T23:30:14.618" v="694" actId="14100"/>
          <ac:cxnSpMkLst>
            <pc:docMk/>
            <pc:sldMk cId="331877814" sldId="302"/>
            <ac:cxnSpMk id="8" creationId="{F2CCE7A1-F42E-DCD2-C0B8-4A367C67733D}"/>
          </ac:cxnSpMkLst>
        </pc:cxnChg>
        <pc:cxnChg chg="add mod">
          <ac:chgData name="Anna Andler" userId="9746142dd013d05f" providerId="LiveId" clId="{66BEF2D9-5CE5-4D89-804F-FB718F1E4F94}" dt="2023-01-03T23:30:18.503" v="697" actId="14100"/>
          <ac:cxnSpMkLst>
            <pc:docMk/>
            <pc:sldMk cId="331877814" sldId="302"/>
            <ac:cxnSpMk id="11" creationId="{6253E10C-7670-D493-A5F7-4AFFA4612D56}"/>
          </ac:cxnSpMkLst>
        </pc:cxnChg>
        <pc:cxnChg chg="add mod">
          <ac:chgData name="Anna Andler" userId="9746142dd013d05f" providerId="LiveId" clId="{66BEF2D9-5CE5-4D89-804F-FB718F1E4F94}" dt="2023-01-03T23:30:22.567" v="700" actId="14100"/>
          <ac:cxnSpMkLst>
            <pc:docMk/>
            <pc:sldMk cId="331877814" sldId="302"/>
            <ac:cxnSpMk id="13" creationId="{08EDF773-8BA5-CE34-A051-F38774DD873D}"/>
          </ac:cxnSpMkLst>
        </pc:cxnChg>
      </pc:sldChg>
      <pc:sldChg chg="addSp delSp modSp new mod ord">
        <pc:chgData name="Anna Andler" userId="9746142dd013d05f" providerId="LiveId" clId="{66BEF2D9-5CE5-4D89-804F-FB718F1E4F94}" dt="2023-01-03T23:52:46.757" v="1537"/>
        <pc:sldMkLst>
          <pc:docMk/>
          <pc:sldMk cId="1003766528" sldId="303"/>
        </pc:sldMkLst>
        <pc:spChg chg="mod">
          <ac:chgData name="Anna Andler" userId="9746142dd013d05f" providerId="LiveId" clId="{66BEF2D9-5CE5-4D89-804F-FB718F1E4F94}" dt="2023-01-03T23:39:39.194" v="1024" actId="14100"/>
          <ac:spMkLst>
            <pc:docMk/>
            <pc:sldMk cId="1003766528" sldId="303"/>
            <ac:spMk id="2" creationId="{171051EE-6D04-EB3B-9A8F-CC898F1AFD87}"/>
          </ac:spMkLst>
        </pc:spChg>
        <pc:spChg chg="del">
          <ac:chgData name="Anna Andler" userId="9746142dd013d05f" providerId="LiveId" clId="{66BEF2D9-5CE5-4D89-804F-FB718F1E4F94}" dt="2023-01-03T23:38:22.069" v="1020" actId="478"/>
          <ac:spMkLst>
            <pc:docMk/>
            <pc:sldMk cId="1003766528" sldId="303"/>
            <ac:spMk id="3" creationId="{E580333B-8964-9F7B-76D1-D88828F3F204}"/>
          </ac:spMkLst>
        </pc:spChg>
        <pc:spChg chg="add mod">
          <ac:chgData name="Anna Andler" userId="9746142dd013d05f" providerId="LiveId" clId="{66BEF2D9-5CE5-4D89-804F-FB718F1E4F94}" dt="2023-01-03T23:40:32.664" v="1099" actId="1076"/>
          <ac:spMkLst>
            <pc:docMk/>
            <pc:sldMk cId="1003766528" sldId="303"/>
            <ac:spMk id="6" creationId="{66AF8952-CFF2-A122-EBC4-868DD84A534C}"/>
          </ac:spMkLst>
        </pc:spChg>
        <pc:spChg chg="add mod">
          <ac:chgData name="Anna Andler" userId="9746142dd013d05f" providerId="LiveId" clId="{66BEF2D9-5CE5-4D89-804F-FB718F1E4F94}" dt="2023-01-03T23:40:30.145" v="1098" actId="1076"/>
          <ac:spMkLst>
            <pc:docMk/>
            <pc:sldMk cId="1003766528" sldId="303"/>
            <ac:spMk id="7" creationId="{C9D704E0-B408-55B2-7CF0-D2AC6CDD9B66}"/>
          </ac:spMkLst>
        </pc:spChg>
        <pc:spChg chg="add mod">
          <ac:chgData name="Anna Andler" userId="9746142dd013d05f" providerId="LiveId" clId="{66BEF2D9-5CE5-4D89-804F-FB718F1E4F94}" dt="2023-01-03T23:40:35.350" v="1100" actId="1076"/>
          <ac:spMkLst>
            <pc:docMk/>
            <pc:sldMk cId="1003766528" sldId="303"/>
            <ac:spMk id="8" creationId="{351D25CC-F412-1663-7A06-2E83EF811DFA}"/>
          </ac:spMkLst>
        </pc:spChg>
        <pc:spChg chg="add del mod">
          <ac:chgData name="Anna Andler" userId="9746142dd013d05f" providerId="LiveId" clId="{66BEF2D9-5CE5-4D89-804F-FB718F1E4F94}" dt="2023-01-03T23:40:49.486" v="1107" actId="478"/>
          <ac:spMkLst>
            <pc:docMk/>
            <pc:sldMk cId="1003766528" sldId="303"/>
            <ac:spMk id="9" creationId="{8A77F4FA-558F-7E41-348B-FE34402381B5}"/>
          </ac:spMkLst>
        </pc:spChg>
        <pc:spChg chg="add mod">
          <ac:chgData name="Anna Andler" userId="9746142dd013d05f" providerId="LiveId" clId="{66BEF2D9-5CE5-4D89-804F-FB718F1E4F94}" dt="2023-01-03T23:41:02.136" v="1111" actId="14100"/>
          <ac:spMkLst>
            <pc:docMk/>
            <pc:sldMk cId="1003766528" sldId="303"/>
            <ac:spMk id="10" creationId="{03852E74-87DC-0B12-EF74-445F40603E05}"/>
          </ac:spMkLst>
        </pc:spChg>
        <pc:picChg chg="add mod">
          <ac:chgData name="Anna Andler" userId="9746142dd013d05f" providerId="LiveId" clId="{66BEF2D9-5CE5-4D89-804F-FB718F1E4F94}" dt="2023-01-03T23:40:25.191" v="1096" actId="1076"/>
          <ac:picMkLst>
            <pc:docMk/>
            <pc:sldMk cId="1003766528" sldId="303"/>
            <ac:picMk id="5" creationId="{F7BDE9E5-70AF-7540-EC86-9D1224E31086}"/>
          </ac:picMkLst>
        </pc:picChg>
      </pc:sldChg>
      <pc:sldChg chg="addSp delSp modSp add mod ord modAnim">
        <pc:chgData name="Anna Andler" userId="9746142dd013d05f" providerId="LiveId" clId="{66BEF2D9-5CE5-4D89-804F-FB718F1E4F94}" dt="2023-01-05T02:02:57.321" v="1546"/>
        <pc:sldMkLst>
          <pc:docMk/>
          <pc:sldMk cId="772552625" sldId="304"/>
        </pc:sldMkLst>
        <pc:spChg chg="mod">
          <ac:chgData name="Anna Andler" userId="9746142dd013d05f" providerId="LiveId" clId="{66BEF2D9-5CE5-4D89-804F-FB718F1E4F94}" dt="2023-01-03T23:33:47.567" v="838" actId="14100"/>
          <ac:spMkLst>
            <pc:docMk/>
            <pc:sldMk cId="772552625" sldId="304"/>
            <ac:spMk id="2" creationId="{171051EE-6D04-EB3B-9A8F-CC898F1AFD87}"/>
          </ac:spMkLst>
        </pc:spChg>
        <pc:spChg chg="del">
          <ac:chgData name="Anna Andler" userId="9746142dd013d05f" providerId="LiveId" clId="{66BEF2D9-5CE5-4D89-804F-FB718F1E4F94}" dt="2023-01-03T23:33:31.188" v="832" actId="478"/>
          <ac:spMkLst>
            <pc:docMk/>
            <pc:sldMk cId="772552625" sldId="304"/>
            <ac:spMk id="3" creationId="{E580333B-8964-9F7B-76D1-D88828F3F204}"/>
          </ac:spMkLst>
        </pc:spChg>
        <pc:spChg chg="add mod">
          <ac:chgData name="Anna Andler" userId="9746142dd013d05f" providerId="LiveId" clId="{66BEF2D9-5CE5-4D89-804F-FB718F1E4F94}" dt="2023-01-03T23:35:25.238" v="861" actId="164"/>
          <ac:spMkLst>
            <pc:docMk/>
            <pc:sldMk cId="772552625" sldId="304"/>
            <ac:spMk id="6" creationId="{B14FE242-B1AD-553D-7E47-EE2BB7199787}"/>
          </ac:spMkLst>
        </pc:spChg>
        <pc:spChg chg="add mod">
          <ac:chgData name="Anna Andler" userId="9746142dd013d05f" providerId="LiveId" clId="{66BEF2D9-5CE5-4D89-804F-FB718F1E4F94}" dt="2023-01-03T23:35:33.573" v="863" actId="164"/>
          <ac:spMkLst>
            <pc:docMk/>
            <pc:sldMk cId="772552625" sldId="304"/>
            <ac:spMk id="9" creationId="{8E80147A-0033-27E8-B399-5CFE2FCD0AF4}"/>
          </ac:spMkLst>
        </pc:spChg>
        <pc:spChg chg="add mod">
          <ac:chgData name="Anna Andler" userId="9746142dd013d05f" providerId="LiveId" clId="{66BEF2D9-5CE5-4D89-804F-FB718F1E4F94}" dt="2023-01-03T23:35:44.809" v="865" actId="164"/>
          <ac:spMkLst>
            <pc:docMk/>
            <pc:sldMk cId="772552625" sldId="304"/>
            <ac:spMk id="10" creationId="{C28ECAEE-5359-6961-D433-98C8702DC0B4}"/>
          </ac:spMkLst>
        </pc:spChg>
        <pc:spChg chg="add mod">
          <ac:chgData name="Anna Andler" userId="9746142dd013d05f" providerId="LiveId" clId="{66BEF2D9-5CE5-4D89-804F-FB718F1E4F94}" dt="2023-01-03T23:36:18.256" v="903" actId="164"/>
          <ac:spMkLst>
            <pc:docMk/>
            <pc:sldMk cId="772552625" sldId="304"/>
            <ac:spMk id="18" creationId="{E7C25C51-FD29-F43C-9655-AE22AF7B838B}"/>
          </ac:spMkLst>
        </pc:spChg>
        <pc:spChg chg="add mod">
          <ac:chgData name="Anna Andler" userId="9746142dd013d05f" providerId="LiveId" clId="{66BEF2D9-5CE5-4D89-804F-FB718F1E4F94}" dt="2023-01-03T23:36:40.177" v="942" actId="164"/>
          <ac:spMkLst>
            <pc:docMk/>
            <pc:sldMk cId="772552625" sldId="304"/>
            <ac:spMk id="20" creationId="{378560B5-E576-3EF0-77DA-30FBB4FE550C}"/>
          </ac:spMkLst>
        </pc:spChg>
        <pc:spChg chg="add mod">
          <ac:chgData name="Anna Andler" userId="9746142dd013d05f" providerId="LiveId" clId="{66BEF2D9-5CE5-4D89-804F-FB718F1E4F94}" dt="2023-01-03T23:37:02.448" v="1009" actId="164"/>
          <ac:spMkLst>
            <pc:docMk/>
            <pc:sldMk cId="772552625" sldId="304"/>
            <ac:spMk id="22" creationId="{8B50572B-7153-0DAD-E8A8-FFF0E2B2C369}"/>
          </ac:spMkLst>
        </pc:spChg>
        <pc:grpChg chg="add mod">
          <ac:chgData name="Anna Andler" userId="9746142dd013d05f" providerId="LiveId" clId="{66BEF2D9-5CE5-4D89-804F-FB718F1E4F94}" dt="2023-01-03T23:36:18.256" v="903" actId="164"/>
          <ac:grpSpMkLst>
            <pc:docMk/>
            <pc:sldMk cId="772552625" sldId="304"/>
            <ac:grpSpMk id="11" creationId="{0FDC79F2-923C-570D-4535-F152A1D829C2}"/>
          </ac:grpSpMkLst>
        </pc:grpChg>
        <pc:grpChg chg="add mod">
          <ac:chgData name="Anna Andler" userId="9746142dd013d05f" providerId="LiveId" clId="{66BEF2D9-5CE5-4D89-804F-FB718F1E4F94}" dt="2023-01-03T23:36:40.177" v="942" actId="164"/>
          <ac:grpSpMkLst>
            <pc:docMk/>
            <pc:sldMk cId="772552625" sldId="304"/>
            <ac:grpSpMk id="14" creationId="{BB77924C-6689-FB5D-82F7-F75017C8DF68}"/>
          </ac:grpSpMkLst>
        </pc:grpChg>
        <pc:grpChg chg="add mod">
          <ac:chgData name="Anna Andler" userId="9746142dd013d05f" providerId="LiveId" clId="{66BEF2D9-5CE5-4D89-804F-FB718F1E4F94}" dt="2023-01-03T23:37:02.448" v="1009" actId="164"/>
          <ac:grpSpMkLst>
            <pc:docMk/>
            <pc:sldMk cId="772552625" sldId="304"/>
            <ac:grpSpMk id="17" creationId="{496B0802-3A7E-87C2-3A93-653297E97272}"/>
          </ac:grpSpMkLst>
        </pc:grpChg>
        <pc:grpChg chg="add mod">
          <ac:chgData name="Anna Andler" userId="9746142dd013d05f" providerId="LiveId" clId="{66BEF2D9-5CE5-4D89-804F-FB718F1E4F94}" dt="2023-01-03T23:36:18.256" v="903" actId="164"/>
          <ac:grpSpMkLst>
            <pc:docMk/>
            <pc:sldMk cId="772552625" sldId="304"/>
            <ac:grpSpMk id="19" creationId="{8803DD7B-E793-85B2-2B5A-7583285DBFEB}"/>
          </ac:grpSpMkLst>
        </pc:grpChg>
        <pc:grpChg chg="add mod">
          <ac:chgData name="Anna Andler" userId="9746142dd013d05f" providerId="LiveId" clId="{66BEF2D9-5CE5-4D89-804F-FB718F1E4F94}" dt="2023-01-03T23:36:40.177" v="942" actId="164"/>
          <ac:grpSpMkLst>
            <pc:docMk/>
            <pc:sldMk cId="772552625" sldId="304"/>
            <ac:grpSpMk id="21" creationId="{076D64B9-BBE4-0D6E-D67E-482095F2534E}"/>
          </ac:grpSpMkLst>
        </pc:grpChg>
        <pc:grpChg chg="add mod">
          <ac:chgData name="Anna Andler" userId="9746142dd013d05f" providerId="LiveId" clId="{66BEF2D9-5CE5-4D89-804F-FB718F1E4F94}" dt="2023-01-03T23:37:02.448" v="1009" actId="164"/>
          <ac:grpSpMkLst>
            <pc:docMk/>
            <pc:sldMk cId="772552625" sldId="304"/>
            <ac:grpSpMk id="23" creationId="{C8BAAE2F-45E1-EE33-4165-B1ABC57062FE}"/>
          </ac:grpSpMkLst>
        </pc:grpChg>
        <pc:picChg chg="add mod">
          <ac:chgData name="Anna Andler" userId="9746142dd013d05f" providerId="LiveId" clId="{66BEF2D9-5CE5-4D89-804F-FB718F1E4F94}" dt="2023-01-03T23:34:58.904" v="854" actId="14100"/>
          <ac:picMkLst>
            <pc:docMk/>
            <pc:sldMk cId="772552625" sldId="304"/>
            <ac:picMk id="5" creationId="{BEB72E57-3689-67B6-357E-E4FC9054639C}"/>
          </ac:picMkLst>
        </pc:picChg>
        <pc:cxnChg chg="add mod">
          <ac:chgData name="Anna Andler" userId="9746142dd013d05f" providerId="LiveId" clId="{66BEF2D9-5CE5-4D89-804F-FB718F1E4F94}" dt="2023-01-03T23:35:25.238" v="861" actId="164"/>
          <ac:cxnSpMkLst>
            <pc:docMk/>
            <pc:sldMk cId="772552625" sldId="304"/>
            <ac:cxnSpMk id="8" creationId="{58826656-8351-AEA4-B3BF-8B5759E178BF}"/>
          </ac:cxnSpMkLst>
        </pc:cxnChg>
        <pc:cxnChg chg="add mod">
          <ac:chgData name="Anna Andler" userId="9746142dd013d05f" providerId="LiveId" clId="{66BEF2D9-5CE5-4D89-804F-FB718F1E4F94}" dt="2023-01-03T23:35:33.573" v="863" actId="164"/>
          <ac:cxnSpMkLst>
            <pc:docMk/>
            <pc:sldMk cId="772552625" sldId="304"/>
            <ac:cxnSpMk id="13" creationId="{7A1A0430-E7C5-F37A-D8AB-C63939AAA7B2}"/>
          </ac:cxnSpMkLst>
        </pc:cxnChg>
        <pc:cxnChg chg="add mod">
          <ac:chgData name="Anna Andler" userId="9746142dd013d05f" providerId="LiveId" clId="{66BEF2D9-5CE5-4D89-804F-FB718F1E4F94}" dt="2023-01-03T23:35:44.809" v="865" actId="164"/>
          <ac:cxnSpMkLst>
            <pc:docMk/>
            <pc:sldMk cId="772552625" sldId="304"/>
            <ac:cxnSpMk id="16" creationId="{B5E39BAD-5176-8810-334E-C6EDF7F9E662}"/>
          </ac:cxnSpMkLst>
        </pc:cxnChg>
      </pc:sldChg>
      <pc:sldChg chg="addSp delSp modSp add mod ord modAnim">
        <pc:chgData name="Anna Andler" userId="9746142dd013d05f" providerId="LiveId" clId="{66BEF2D9-5CE5-4D89-804F-FB718F1E4F94}" dt="2023-01-03T23:52:46.757" v="1537"/>
        <pc:sldMkLst>
          <pc:docMk/>
          <pc:sldMk cId="1219883820" sldId="305"/>
        </pc:sldMkLst>
        <pc:spChg chg="del">
          <ac:chgData name="Anna Andler" userId="9746142dd013d05f" providerId="LiveId" clId="{66BEF2D9-5CE5-4D89-804F-FB718F1E4F94}" dt="2023-01-03T23:41:15.559" v="1118" actId="478"/>
          <ac:spMkLst>
            <pc:docMk/>
            <pc:sldMk cId="1219883820" sldId="305"/>
            <ac:spMk id="6" creationId="{66AF8952-CFF2-A122-EBC4-868DD84A534C}"/>
          </ac:spMkLst>
        </pc:spChg>
        <pc:spChg chg="del mod">
          <ac:chgData name="Anna Andler" userId="9746142dd013d05f" providerId="LiveId" clId="{66BEF2D9-5CE5-4D89-804F-FB718F1E4F94}" dt="2023-01-03T23:41:14.249" v="1117" actId="478"/>
          <ac:spMkLst>
            <pc:docMk/>
            <pc:sldMk cId="1219883820" sldId="305"/>
            <ac:spMk id="7" creationId="{C9D704E0-B408-55B2-7CF0-D2AC6CDD9B66}"/>
          </ac:spMkLst>
        </pc:spChg>
        <pc:spChg chg="del">
          <ac:chgData name="Anna Andler" userId="9746142dd013d05f" providerId="LiveId" clId="{66BEF2D9-5CE5-4D89-804F-FB718F1E4F94}" dt="2023-01-03T23:41:12.726" v="1115" actId="478"/>
          <ac:spMkLst>
            <pc:docMk/>
            <pc:sldMk cId="1219883820" sldId="305"/>
            <ac:spMk id="8" creationId="{351D25CC-F412-1663-7A06-2E83EF811DFA}"/>
          </ac:spMkLst>
        </pc:spChg>
        <pc:spChg chg="del">
          <ac:chgData name="Anna Andler" userId="9746142dd013d05f" providerId="LiveId" clId="{66BEF2D9-5CE5-4D89-804F-FB718F1E4F94}" dt="2023-01-03T23:41:12.015" v="1114" actId="478"/>
          <ac:spMkLst>
            <pc:docMk/>
            <pc:sldMk cId="1219883820" sldId="305"/>
            <ac:spMk id="10" creationId="{03852E74-87DC-0B12-EF74-445F40603E05}"/>
          </ac:spMkLst>
        </pc:spChg>
        <pc:picChg chg="add mod">
          <ac:chgData name="Anna Andler" userId="9746142dd013d05f" providerId="LiveId" clId="{66BEF2D9-5CE5-4D89-804F-FB718F1E4F94}" dt="2023-01-03T23:42:56.464" v="1127" actId="14100"/>
          <ac:picMkLst>
            <pc:docMk/>
            <pc:sldMk cId="1219883820" sldId="305"/>
            <ac:picMk id="4" creationId="{26D1C707-F53C-1092-4831-D3F31AB6E9F1}"/>
          </ac:picMkLst>
        </pc:picChg>
        <pc:picChg chg="del">
          <ac:chgData name="Anna Andler" userId="9746142dd013d05f" providerId="LiveId" clId="{66BEF2D9-5CE5-4D89-804F-FB718F1E4F94}" dt="2023-01-03T23:41:10.229" v="1113" actId="478"/>
          <ac:picMkLst>
            <pc:docMk/>
            <pc:sldMk cId="1219883820" sldId="305"/>
            <ac:picMk id="5" creationId="{F7BDE9E5-70AF-7540-EC86-9D1224E31086}"/>
          </ac:picMkLst>
        </pc:picChg>
        <pc:picChg chg="add mod">
          <ac:chgData name="Anna Andler" userId="9746142dd013d05f" providerId="LiveId" clId="{66BEF2D9-5CE5-4D89-804F-FB718F1E4F94}" dt="2023-01-03T23:43:19.654" v="1137" actId="1076"/>
          <ac:picMkLst>
            <pc:docMk/>
            <pc:sldMk cId="1219883820" sldId="305"/>
            <ac:picMk id="11" creationId="{4C50B48A-AB35-2C45-9112-9C75D0DD8789}"/>
          </ac:picMkLst>
        </pc:picChg>
      </pc:sldChg>
      <pc:sldChg chg="addSp delSp modSp new mod ord modAnim">
        <pc:chgData name="Anna Andler" userId="9746142dd013d05f" providerId="LiveId" clId="{66BEF2D9-5CE5-4D89-804F-FB718F1E4F94}" dt="2023-01-03T23:52:46.757" v="1537"/>
        <pc:sldMkLst>
          <pc:docMk/>
          <pc:sldMk cId="799891084" sldId="306"/>
        </pc:sldMkLst>
        <pc:spChg chg="mod">
          <ac:chgData name="Anna Andler" userId="9746142dd013d05f" providerId="LiveId" clId="{66BEF2D9-5CE5-4D89-804F-FB718F1E4F94}" dt="2023-01-03T23:44:21.193" v="1165" actId="20577"/>
          <ac:spMkLst>
            <pc:docMk/>
            <pc:sldMk cId="799891084" sldId="306"/>
            <ac:spMk id="2" creationId="{37C72395-B84C-8161-62FB-99B5FDE90C89}"/>
          </ac:spMkLst>
        </pc:spChg>
        <pc:spChg chg="del">
          <ac:chgData name="Anna Andler" userId="9746142dd013d05f" providerId="LiveId" clId="{66BEF2D9-5CE5-4D89-804F-FB718F1E4F94}" dt="2023-01-03T23:44:16.806" v="1142" actId="478"/>
          <ac:spMkLst>
            <pc:docMk/>
            <pc:sldMk cId="799891084" sldId="306"/>
            <ac:spMk id="3" creationId="{BF619DE1-D036-6D44-7C1D-A4AFBFF3F7D2}"/>
          </ac:spMkLst>
        </pc:spChg>
        <pc:spChg chg="add mod">
          <ac:chgData name="Anna Andler" userId="9746142dd013d05f" providerId="LiveId" clId="{66BEF2D9-5CE5-4D89-804F-FB718F1E4F94}" dt="2023-01-03T23:47:12.914" v="1209" actId="164"/>
          <ac:spMkLst>
            <pc:docMk/>
            <pc:sldMk cId="799891084" sldId="306"/>
            <ac:spMk id="6" creationId="{A07A2E10-E242-A862-40A6-637273C4C1F1}"/>
          </ac:spMkLst>
        </pc:spChg>
        <pc:spChg chg="add mod">
          <ac:chgData name="Anna Andler" userId="9746142dd013d05f" providerId="LiveId" clId="{66BEF2D9-5CE5-4D89-804F-FB718F1E4F94}" dt="2023-01-03T23:46:53.792" v="1203" actId="164"/>
          <ac:spMkLst>
            <pc:docMk/>
            <pc:sldMk cId="799891084" sldId="306"/>
            <ac:spMk id="7" creationId="{7D6FCCE8-5ACB-C437-DB10-F84EB25F5363}"/>
          </ac:spMkLst>
        </pc:spChg>
        <pc:spChg chg="add mod">
          <ac:chgData name="Anna Andler" userId="9746142dd013d05f" providerId="LiveId" clId="{66BEF2D9-5CE5-4D89-804F-FB718F1E4F94}" dt="2023-01-03T23:47:05.325" v="1206" actId="164"/>
          <ac:spMkLst>
            <pc:docMk/>
            <pc:sldMk cId="799891084" sldId="306"/>
            <ac:spMk id="8" creationId="{C6A86179-A0CD-5BDF-FC8C-8D75D1FEE598}"/>
          </ac:spMkLst>
        </pc:spChg>
        <pc:spChg chg="add mod">
          <ac:chgData name="Anna Andler" userId="9746142dd013d05f" providerId="LiveId" clId="{66BEF2D9-5CE5-4D89-804F-FB718F1E4F94}" dt="2023-01-03T23:47:10.309" v="1208" actId="164"/>
          <ac:spMkLst>
            <pc:docMk/>
            <pc:sldMk cId="799891084" sldId="306"/>
            <ac:spMk id="9" creationId="{E00A5B5A-D783-A46C-01AE-1C11C46138F2}"/>
          </ac:spMkLst>
        </pc:spChg>
        <pc:spChg chg="add mod">
          <ac:chgData name="Anna Andler" userId="9746142dd013d05f" providerId="LiveId" clId="{66BEF2D9-5CE5-4D89-804F-FB718F1E4F94}" dt="2023-01-03T23:47:07.823" v="1207" actId="164"/>
          <ac:spMkLst>
            <pc:docMk/>
            <pc:sldMk cId="799891084" sldId="306"/>
            <ac:spMk id="10" creationId="{F425ABFC-32AC-4FB5-56B1-71C3A9A45D5D}"/>
          </ac:spMkLst>
        </pc:spChg>
        <pc:spChg chg="add mod">
          <ac:chgData name="Anna Andler" userId="9746142dd013d05f" providerId="LiveId" clId="{66BEF2D9-5CE5-4D89-804F-FB718F1E4F94}" dt="2023-01-03T23:47:14.622" v="1210" actId="164"/>
          <ac:spMkLst>
            <pc:docMk/>
            <pc:sldMk cId="799891084" sldId="306"/>
            <ac:spMk id="11" creationId="{4ABA1923-A065-126A-131F-6E9C4EDF7D08}"/>
          </ac:spMkLst>
        </pc:spChg>
        <pc:spChg chg="add mod">
          <ac:chgData name="Anna Andler" userId="9746142dd013d05f" providerId="LiveId" clId="{66BEF2D9-5CE5-4D89-804F-FB718F1E4F94}" dt="2023-01-03T23:46:58.164" v="1204" actId="164"/>
          <ac:spMkLst>
            <pc:docMk/>
            <pc:sldMk cId="799891084" sldId="306"/>
            <ac:spMk id="12" creationId="{CA940061-54BF-18E9-B4D1-1E4B9F9C55BB}"/>
          </ac:spMkLst>
        </pc:spChg>
        <pc:spChg chg="add mod">
          <ac:chgData name="Anna Andler" userId="9746142dd013d05f" providerId="LiveId" clId="{66BEF2D9-5CE5-4D89-804F-FB718F1E4F94}" dt="2023-01-03T23:47:01.612" v="1205" actId="164"/>
          <ac:spMkLst>
            <pc:docMk/>
            <pc:sldMk cId="799891084" sldId="306"/>
            <ac:spMk id="13" creationId="{74B1CF6D-47A8-1FA5-C442-282AC81AB64E}"/>
          </ac:spMkLst>
        </pc:spChg>
        <pc:spChg chg="add mod">
          <ac:chgData name="Anna Andler" userId="9746142dd013d05f" providerId="LiveId" clId="{66BEF2D9-5CE5-4D89-804F-FB718F1E4F94}" dt="2023-01-03T23:47:41.115" v="1245" actId="20577"/>
          <ac:spMkLst>
            <pc:docMk/>
            <pc:sldMk cId="799891084" sldId="306"/>
            <ac:spMk id="38" creationId="{3F6876D0-AA8B-6AA6-DEC3-968681D5B82F}"/>
          </ac:spMkLst>
        </pc:spChg>
        <pc:spChg chg="add mod">
          <ac:chgData name="Anna Andler" userId="9746142dd013d05f" providerId="LiveId" clId="{66BEF2D9-5CE5-4D89-804F-FB718F1E4F94}" dt="2023-01-03T23:47:50.416" v="1257" actId="164"/>
          <ac:spMkLst>
            <pc:docMk/>
            <pc:sldMk cId="799891084" sldId="306"/>
            <ac:spMk id="40" creationId="{B5AFBC2C-4F40-2961-B404-17C526551776}"/>
          </ac:spMkLst>
        </pc:spChg>
        <pc:spChg chg="add mod">
          <ac:chgData name="Anna Andler" userId="9746142dd013d05f" providerId="LiveId" clId="{66BEF2D9-5CE5-4D89-804F-FB718F1E4F94}" dt="2023-01-03T23:48:08.100" v="1288" actId="164"/>
          <ac:spMkLst>
            <pc:docMk/>
            <pc:sldMk cId="799891084" sldId="306"/>
            <ac:spMk id="42" creationId="{C8619476-143A-9156-2DB9-8745F6B89AD0}"/>
          </ac:spMkLst>
        </pc:spChg>
        <pc:spChg chg="add mod">
          <ac:chgData name="Anna Andler" userId="9746142dd013d05f" providerId="LiveId" clId="{66BEF2D9-5CE5-4D89-804F-FB718F1E4F94}" dt="2023-01-03T23:48:30.596" v="1333" actId="164"/>
          <ac:spMkLst>
            <pc:docMk/>
            <pc:sldMk cId="799891084" sldId="306"/>
            <ac:spMk id="44" creationId="{BFF4C013-E132-0AFD-55B8-0168B92EF6C0}"/>
          </ac:spMkLst>
        </pc:spChg>
        <pc:spChg chg="add mod">
          <ac:chgData name="Anna Andler" userId="9746142dd013d05f" providerId="LiveId" clId="{66BEF2D9-5CE5-4D89-804F-FB718F1E4F94}" dt="2023-01-03T23:48:44.680" v="1359" actId="164"/>
          <ac:spMkLst>
            <pc:docMk/>
            <pc:sldMk cId="799891084" sldId="306"/>
            <ac:spMk id="46" creationId="{201F3FF7-1B10-0AD9-BFC6-5033AEDD6644}"/>
          </ac:spMkLst>
        </pc:spChg>
        <pc:spChg chg="add mod">
          <ac:chgData name="Anna Andler" userId="9746142dd013d05f" providerId="LiveId" clId="{66BEF2D9-5CE5-4D89-804F-FB718F1E4F94}" dt="2023-01-03T23:49:09.240" v="1399" actId="164"/>
          <ac:spMkLst>
            <pc:docMk/>
            <pc:sldMk cId="799891084" sldId="306"/>
            <ac:spMk id="48" creationId="{620428B1-718A-53A9-F571-64094081BE19}"/>
          </ac:spMkLst>
        </pc:spChg>
        <pc:spChg chg="add mod">
          <ac:chgData name="Anna Andler" userId="9746142dd013d05f" providerId="LiveId" clId="{66BEF2D9-5CE5-4D89-804F-FB718F1E4F94}" dt="2023-01-03T23:49:32.761" v="1451" actId="164"/>
          <ac:spMkLst>
            <pc:docMk/>
            <pc:sldMk cId="799891084" sldId="306"/>
            <ac:spMk id="50" creationId="{79D87062-88D8-0E9B-50E3-5D4E39009391}"/>
          </ac:spMkLst>
        </pc:spChg>
        <pc:spChg chg="add mod">
          <ac:chgData name="Anna Andler" userId="9746142dd013d05f" providerId="LiveId" clId="{66BEF2D9-5CE5-4D89-804F-FB718F1E4F94}" dt="2023-01-03T23:49:51.917" v="1491" actId="164"/>
          <ac:spMkLst>
            <pc:docMk/>
            <pc:sldMk cId="799891084" sldId="306"/>
            <ac:spMk id="52" creationId="{8C773882-75B4-26CD-57E5-21F7203AA4DE}"/>
          </ac:spMkLst>
        </pc:spChg>
        <pc:grpChg chg="add mod">
          <ac:chgData name="Anna Andler" userId="9746142dd013d05f" providerId="LiveId" clId="{66BEF2D9-5CE5-4D89-804F-FB718F1E4F94}" dt="2023-01-03T23:47:27.709" v="1229" actId="164"/>
          <ac:grpSpMkLst>
            <pc:docMk/>
            <pc:sldMk cId="799891084" sldId="306"/>
            <ac:grpSpMk id="30" creationId="{A33D5A53-0C92-D39C-D3C5-8AA9997FF7EE}"/>
          </ac:grpSpMkLst>
        </pc:grpChg>
        <pc:grpChg chg="add mod">
          <ac:chgData name="Anna Andler" userId="9746142dd013d05f" providerId="LiveId" clId="{66BEF2D9-5CE5-4D89-804F-FB718F1E4F94}" dt="2023-01-03T23:47:50.416" v="1257" actId="164"/>
          <ac:grpSpMkLst>
            <pc:docMk/>
            <pc:sldMk cId="799891084" sldId="306"/>
            <ac:grpSpMk id="31" creationId="{8E80ADB1-94CB-6A59-452B-D315C400EB04}"/>
          </ac:grpSpMkLst>
        </pc:grpChg>
        <pc:grpChg chg="add mod">
          <ac:chgData name="Anna Andler" userId="9746142dd013d05f" providerId="LiveId" clId="{66BEF2D9-5CE5-4D89-804F-FB718F1E4F94}" dt="2023-01-03T23:48:08.100" v="1288" actId="164"/>
          <ac:grpSpMkLst>
            <pc:docMk/>
            <pc:sldMk cId="799891084" sldId="306"/>
            <ac:grpSpMk id="32" creationId="{5B121338-5C7D-F0CC-5B76-B33616DA247A}"/>
          </ac:grpSpMkLst>
        </pc:grpChg>
        <pc:grpChg chg="add mod">
          <ac:chgData name="Anna Andler" userId="9746142dd013d05f" providerId="LiveId" clId="{66BEF2D9-5CE5-4D89-804F-FB718F1E4F94}" dt="2023-01-03T23:49:09.240" v="1399" actId="164"/>
          <ac:grpSpMkLst>
            <pc:docMk/>
            <pc:sldMk cId="799891084" sldId="306"/>
            <ac:grpSpMk id="33" creationId="{91A43623-AEA7-150A-660F-41856930866A}"/>
          </ac:grpSpMkLst>
        </pc:grpChg>
        <pc:grpChg chg="add mod">
          <ac:chgData name="Anna Andler" userId="9746142dd013d05f" providerId="LiveId" clId="{66BEF2D9-5CE5-4D89-804F-FB718F1E4F94}" dt="2023-01-03T23:48:30.596" v="1333" actId="164"/>
          <ac:grpSpMkLst>
            <pc:docMk/>
            <pc:sldMk cId="799891084" sldId="306"/>
            <ac:grpSpMk id="34" creationId="{293A7A89-7588-12A9-9600-2E976FD9386C}"/>
          </ac:grpSpMkLst>
        </pc:grpChg>
        <pc:grpChg chg="add mod">
          <ac:chgData name="Anna Andler" userId="9746142dd013d05f" providerId="LiveId" clId="{66BEF2D9-5CE5-4D89-804F-FB718F1E4F94}" dt="2023-01-03T23:48:44.680" v="1359" actId="164"/>
          <ac:grpSpMkLst>
            <pc:docMk/>
            <pc:sldMk cId="799891084" sldId="306"/>
            <ac:grpSpMk id="35" creationId="{01EDEA86-C43E-A923-349B-B3D96FD29DBA}"/>
          </ac:grpSpMkLst>
        </pc:grpChg>
        <pc:grpChg chg="add mod">
          <ac:chgData name="Anna Andler" userId="9746142dd013d05f" providerId="LiveId" clId="{66BEF2D9-5CE5-4D89-804F-FB718F1E4F94}" dt="2023-01-03T23:49:51.917" v="1491" actId="164"/>
          <ac:grpSpMkLst>
            <pc:docMk/>
            <pc:sldMk cId="799891084" sldId="306"/>
            <ac:grpSpMk id="36" creationId="{6430E0B5-C5FB-132F-CF39-00B8164D2A10}"/>
          </ac:grpSpMkLst>
        </pc:grpChg>
        <pc:grpChg chg="add mod">
          <ac:chgData name="Anna Andler" userId="9746142dd013d05f" providerId="LiveId" clId="{66BEF2D9-5CE5-4D89-804F-FB718F1E4F94}" dt="2023-01-03T23:49:32.761" v="1451" actId="164"/>
          <ac:grpSpMkLst>
            <pc:docMk/>
            <pc:sldMk cId="799891084" sldId="306"/>
            <ac:grpSpMk id="37" creationId="{80E5AFD1-C2A3-C9C2-2E0D-009F9D1DA8AC}"/>
          </ac:grpSpMkLst>
        </pc:grpChg>
        <pc:grpChg chg="add mod">
          <ac:chgData name="Anna Andler" userId="9746142dd013d05f" providerId="LiveId" clId="{66BEF2D9-5CE5-4D89-804F-FB718F1E4F94}" dt="2023-01-03T23:47:27.709" v="1229" actId="164"/>
          <ac:grpSpMkLst>
            <pc:docMk/>
            <pc:sldMk cId="799891084" sldId="306"/>
            <ac:grpSpMk id="39" creationId="{28FEB266-F360-1674-94D7-451B7E3805D5}"/>
          </ac:grpSpMkLst>
        </pc:grpChg>
        <pc:grpChg chg="add mod">
          <ac:chgData name="Anna Andler" userId="9746142dd013d05f" providerId="LiveId" clId="{66BEF2D9-5CE5-4D89-804F-FB718F1E4F94}" dt="2023-01-03T23:47:50.416" v="1257" actId="164"/>
          <ac:grpSpMkLst>
            <pc:docMk/>
            <pc:sldMk cId="799891084" sldId="306"/>
            <ac:grpSpMk id="41" creationId="{D966494D-3736-D7B1-2204-0707CEB302E7}"/>
          </ac:grpSpMkLst>
        </pc:grpChg>
        <pc:grpChg chg="add mod">
          <ac:chgData name="Anna Andler" userId="9746142dd013d05f" providerId="LiveId" clId="{66BEF2D9-5CE5-4D89-804F-FB718F1E4F94}" dt="2023-01-03T23:48:08.100" v="1288" actId="164"/>
          <ac:grpSpMkLst>
            <pc:docMk/>
            <pc:sldMk cId="799891084" sldId="306"/>
            <ac:grpSpMk id="43" creationId="{2EA5616F-8CF8-BDF1-2D28-0846935FD721}"/>
          </ac:grpSpMkLst>
        </pc:grpChg>
        <pc:grpChg chg="add mod">
          <ac:chgData name="Anna Andler" userId="9746142dd013d05f" providerId="LiveId" clId="{66BEF2D9-5CE5-4D89-804F-FB718F1E4F94}" dt="2023-01-03T23:48:30.596" v="1333" actId="164"/>
          <ac:grpSpMkLst>
            <pc:docMk/>
            <pc:sldMk cId="799891084" sldId="306"/>
            <ac:grpSpMk id="45" creationId="{04E93745-A8D5-1AE4-9EBE-978686BCCC4A}"/>
          </ac:grpSpMkLst>
        </pc:grpChg>
        <pc:grpChg chg="add mod">
          <ac:chgData name="Anna Andler" userId="9746142dd013d05f" providerId="LiveId" clId="{66BEF2D9-5CE5-4D89-804F-FB718F1E4F94}" dt="2023-01-03T23:48:44.680" v="1359" actId="164"/>
          <ac:grpSpMkLst>
            <pc:docMk/>
            <pc:sldMk cId="799891084" sldId="306"/>
            <ac:grpSpMk id="47" creationId="{E5279F7D-F177-223C-349A-3CE16F78681E}"/>
          </ac:grpSpMkLst>
        </pc:grpChg>
        <pc:grpChg chg="add mod">
          <ac:chgData name="Anna Andler" userId="9746142dd013d05f" providerId="LiveId" clId="{66BEF2D9-5CE5-4D89-804F-FB718F1E4F94}" dt="2023-01-03T23:49:09.240" v="1399" actId="164"/>
          <ac:grpSpMkLst>
            <pc:docMk/>
            <pc:sldMk cId="799891084" sldId="306"/>
            <ac:grpSpMk id="49" creationId="{4D1F2C26-5B51-880C-5216-9B01C2930502}"/>
          </ac:grpSpMkLst>
        </pc:grpChg>
        <pc:grpChg chg="add mod">
          <ac:chgData name="Anna Andler" userId="9746142dd013d05f" providerId="LiveId" clId="{66BEF2D9-5CE5-4D89-804F-FB718F1E4F94}" dt="2023-01-03T23:49:32.761" v="1451" actId="164"/>
          <ac:grpSpMkLst>
            <pc:docMk/>
            <pc:sldMk cId="799891084" sldId="306"/>
            <ac:grpSpMk id="51" creationId="{5528D6B0-BED3-6A9C-24B7-94B85DBE30ED}"/>
          </ac:grpSpMkLst>
        </pc:grpChg>
        <pc:grpChg chg="add mod">
          <ac:chgData name="Anna Andler" userId="9746142dd013d05f" providerId="LiveId" clId="{66BEF2D9-5CE5-4D89-804F-FB718F1E4F94}" dt="2023-01-03T23:49:51.917" v="1491" actId="164"/>
          <ac:grpSpMkLst>
            <pc:docMk/>
            <pc:sldMk cId="799891084" sldId="306"/>
            <ac:grpSpMk id="53" creationId="{314DDC9F-3E8D-CCE5-81B2-6655A61C4738}"/>
          </ac:grpSpMkLst>
        </pc:grpChg>
        <pc:picChg chg="add mod">
          <ac:chgData name="Anna Andler" userId="9746142dd013d05f" providerId="LiveId" clId="{66BEF2D9-5CE5-4D89-804F-FB718F1E4F94}" dt="2023-01-03T23:45:10.593" v="1186" actId="1076"/>
          <ac:picMkLst>
            <pc:docMk/>
            <pc:sldMk cId="799891084" sldId="306"/>
            <ac:picMk id="5" creationId="{39B4F4BF-67FF-CC69-D849-79890020EF73}"/>
          </ac:picMkLst>
        </pc:picChg>
        <pc:cxnChg chg="add mod">
          <ac:chgData name="Anna Andler" userId="9746142dd013d05f" providerId="LiveId" clId="{66BEF2D9-5CE5-4D89-804F-FB718F1E4F94}" dt="2023-01-03T23:47:01.612" v="1205" actId="164"/>
          <ac:cxnSpMkLst>
            <pc:docMk/>
            <pc:sldMk cId="799891084" sldId="306"/>
            <ac:cxnSpMk id="15" creationId="{C27C21C2-D463-8B11-DD77-F53239B7BA0A}"/>
          </ac:cxnSpMkLst>
        </pc:cxnChg>
        <pc:cxnChg chg="add mod">
          <ac:chgData name="Anna Andler" userId="9746142dd013d05f" providerId="LiveId" clId="{66BEF2D9-5CE5-4D89-804F-FB718F1E4F94}" dt="2023-01-03T23:46:58.164" v="1204" actId="164"/>
          <ac:cxnSpMkLst>
            <pc:docMk/>
            <pc:sldMk cId="799891084" sldId="306"/>
            <ac:cxnSpMk id="17" creationId="{E0B3ADCE-4FCA-8AAD-A2E7-412EF40CFFFE}"/>
          </ac:cxnSpMkLst>
        </pc:cxnChg>
        <pc:cxnChg chg="add mod">
          <ac:chgData name="Anna Andler" userId="9746142dd013d05f" providerId="LiveId" clId="{66BEF2D9-5CE5-4D89-804F-FB718F1E4F94}" dt="2023-01-03T23:46:53.792" v="1203" actId="164"/>
          <ac:cxnSpMkLst>
            <pc:docMk/>
            <pc:sldMk cId="799891084" sldId="306"/>
            <ac:cxnSpMk id="19" creationId="{4AE00B91-4185-9946-BDF8-FE364A51F888}"/>
          </ac:cxnSpMkLst>
        </pc:cxnChg>
        <pc:cxnChg chg="add mod">
          <ac:chgData name="Anna Andler" userId="9746142dd013d05f" providerId="LiveId" clId="{66BEF2D9-5CE5-4D89-804F-FB718F1E4F94}" dt="2023-01-03T23:47:10.309" v="1208" actId="164"/>
          <ac:cxnSpMkLst>
            <pc:docMk/>
            <pc:sldMk cId="799891084" sldId="306"/>
            <ac:cxnSpMk id="21" creationId="{4BBEEE5F-2552-1FEC-BBD7-CA2085EAFFFE}"/>
          </ac:cxnSpMkLst>
        </pc:cxnChg>
        <pc:cxnChg chg="add mod">
          <ac:chgData name="Anna Andler" userId="9746142dd013d05f" providerId="LiveId" clId="{66BEF2D9-5CE5-4D89-804F-FB718F1E4F94}" dt="2023-01-03T23:47:12.914" v="1209" actId="164"/>
          <ac:cxnSpMkLst>
            <pc:docMk/>
            <pc:sldMk cId="799891084" sldId="306"/>
            <ac:cxnSpMk id="23" creationId="{1A080F78-F11A-5F7D-5A2D-538D4858F632}"/>
          </ac:cxnSpMkLst>
        </pc:cxnChg>
        <pc:cxnChg chg="add mod">
          <ac:chgData name="Anna Andler" userId="9746142dd013d05f" providerId="LiveId" clId="{66BEF2D9-5CE5-4D89-804F-FB718F1E4F94}" dt="2023-01-03T23:47:07.823" v="1207" actId="164"/>
          <ac:cxnSpMkLst>
            <pc:docMk/>
            <pc:sldMk cId="799891084" sldId="306"/>
            <ac:cxnSpMk id="25" creationId="{B9B5D382-143A-633B-4916-A5140B17EC65}"/>
          </ac:cxnSpMkLst>
        </pc:cxnChg>
        <pc:cxnChg chg="add mod">
          <ac:chgData name="Anna Andler" userId="9746142dd013d05f" providerId="LiveId" clId="{66BEF2D9-5CE5-4D89-804F-FB718F1E4F94}" dt="2023-01-03T23:47:14.622" v="1210" actId="164"/>
          <ac:cxnSpMkLst>
            <pc:docMk/>
            <pc:sldMk cId="799891084" sldId="306"/>
            <ac:cxnSpMk id="27" creationId="{60768AC8-CA68-7E02-6B8C-2703A798AAEE}"/>
          </ac:cxnSpMkLst>
        </pc:cxnChg>
        <pc:cxnChg chg="add mod">
          <ac:chgData name="Anna Andler" userId="9746142dd013d05f" providerId="LiveId" clId="{66BEF2D9-5CE5-4D89-804F-FB718F1E4F94}" dt="2023-01-03T23:47:05.325" v="1206" actId="164"/>
          <ac:cxnSpMkLst>
            <pc:docMk/>
            <pc:sldMk cId="799891084" sldId="306"/>
            <ac:cxnSpMk id="29" creationId="{4FF900C3-0439-FF9E-72AC-8B0815F88257}"/>
          </ac:cxnSpMkLst>
        </pc:cxnChg>
      </pc:sldChg>
      <pc:sldChg chg="addSp delSp modSp new mod ord modClrScheme chgLayout">
        <pc:chgData name="Anna Andler" userId="9746142dd013d05f" providerId="LiveId" clId="{66BEF2D9-5CE5-4D89-804F-FB718F1E4F94}" dt="2023-01-06T00:01:51.942" v="1707" actId="1076"/>
        <pc:sldMkLst>
          <pc:docMk/>
          <pc:sldMk cId="243008039" sldId="307"/>
        </pc:sldMkLst>
        <pc:spChg chg="del mod ord">
          <ac:chgData name="Anna Andler" userId="9746142dd013d05f" providerId="LiveId" clId="{66BEF2D9-5CE5-4D89-804F-FB718F1E4F94}" dt="2023-01-05T23:56:07.553" v="1626" actId="700"/>
          <ac:spMkLst>
            <pc:docMk/>
            <pc:sldMk cId="243008039" sldId="307"/>
            <ac:spMk id="2" creationId="{78E449C2-4988-10D9-9077-6B142A0D0A2C}"/>
          </ac:spMkLst>
        </pc:spChg>
        <pc:spChg chg="del mod ord">
          <ac:chgData name="Anna Andler" userId="9746142dd013d05f" providerId="LiveId" clId="{66BEF2D9-5CE5-4D89-804F-FB718F1E4F94}" dt="2023-01-05T23:56:07.553" v="1626" actId="700"/>
          <ac:spMkLst>
            <pc:docMk/>
            <pc:sldMk cId="243008039" sldId="307"/>
            <ac:spMk id="3" creationId="{958385EE-DCE0-61E3-5332-E8094060E0F1}"/>
          </ac:spMkLst>
        </pc:spChg>
        <pc:spChg chg="add mod ord">
          <ac:chgData name="Anna Andler" userId="9746142dd013d05f" providerId="LiveId" clId="{66BEF2D9-5CE5-4D89-804F-FB718F1E4F94}" dt="2023-01-05T23:56:11.845" v="1647" actId="20577"/>
          <ac:spMkLst>
            <pc:docMk/>
            <pc:sldMk cId="243008039" sldId="307"/>
            <ac:spMk id="4" creationId="{EABA2673-0546-99B9-F1D6-26E09D06B790}"/>
          </ac:spMkLst>
        </pc:spChg>
        <pc:spChg chg="add del mod ord">
          <ac:chgData name="Anna Andler" userId="9746142dd013d05f" providerId="LiveId" clId="{66BEF2D9-5CE5-4D89-804F-FB718F1E4F94}" dt="2023-01-05T23:56:16.551" v="1648" actId="478"/>
          <ac:spMkLst>
            <pc:docMk/>
            <pc:sldMk cId="243008039" sldId="307"/>
            <ac:spMk id="5" creationId="{091196EC-B6D3-5D4D-32B2-F7BF1EB3CF62}"/>
          </ac:spMkLst>
        </pc:spChg>
        <pc:picChg chg="add del mod">
          <ac:chgData name="Anna Andler" userId="9746142dd013d05f" providerId="LiveId" clId="{66BEF2D9-5CE5-4D89-804F-FB718F1E4F94}" dt="2023-01-05T23:58:37.673" v="1691" actId="21"/>
          <ac:picMkLst>
            <pc:docMk/>
            <pc:sldMk cId="243008039" sldId="307"/>
            <ac:picMk id="7" creationId="{5501E354-AD8A-4F2F-5D29-C739EC7D9ED5}"/>
          </ac:picMkLst>
        </pc:picChg>
        <pc:picChg chg="add del mod">
          <ac:chgData name="Anna Andler" userId="9746142dd013d05f" providerId="LiveId" clId="{66BEF2D9-5CE5-4D89-804F-FB718F1E4F94}" dt="2023-01-05T23:58:32.443" v="1689" actId="21"/>
          <ac:picMkLst>
            <pc:docMk/>
            <pc:sldMk cId="243008039" sldId="307"/>
            <ac:picMk id="9" creationId="{DADD260B-6868-C9CF-0801-A917A665AD7E}"/>
          </ac:picMkLst>
        </pc:picChg>
        <pc:picChg chg="add del mod">
          <ac:chgData name="Anna Andler" userId="9746142dd013d05f" providerId="LiveId" clId="{66BEF2D9-5CE5-4D89-804F-FB718F1E4F94}" dt="2023-01-05T23:58:56.416" v="1699" actId="478"/>
          <ac:picMkLst>
            <pc:docMk/>
            <pc:sldMk cId="243008039" sldId="307"/>
            <ac:picMk id="10" creationId="{470B7239-05AB-3814-5AC1-E8B10D0AF128}"/>
          </ac:picMkLst>
        </pc:picChg>
        <pc:picChg chg="add del mod">
          <ac:chgData name="Anna Andler" userId="9746142dd013d05f" providerId="LiveId" clId="{66BEF2D9-5CE5-4D89-804F-FB718F1E4F94}" dt="2023-01-05T23:59:05.479" v="1701"/>
          <ac:picMkLst>
            <pc:docMk/>
            <pc:sldMk cId="243008039" sldId="307"/>
            <ac:picMk id="11" creationId="{B5C795CA-FB0A-91CD-BE2E-0575E9DDE82E}"/>
          </ac:picMkLst>
        </pc:picChg>
        <pc:picChg chg="add mod">
          <ac:chgData name="Anna Andler" userId="9746142dd013d05f" providerId="LiveId" clId="{66BEF2D9-5CE5-4D89-804F-FB718F1E4F94}" dt="2023-01-06T00:01:51.942" v="1707" actId="1076"/>
          <ac:picMkLst>
            <pc:docMk/>
            <pc:sldMk cId="243008039" sldId="307"/>
            <ac:picMk id="13" creationId="{19444514-83D6-39F5-1D60-8F3190C4581A}"/>
          </ac:picMkLst>
        </pc:picChg>
      </pc:sldChg>
      <pc:sldChg chg="addSp delSp modSp add mod ord">
        <pc:chgData name="Anna Andler" userId="9746142dd013d05f" providerId="LiveId" clId="{66BEF2D9-5CE5-4D89-804F-FB718F1E4F94}" dt="2023-01-06T00:02:26.419" v="1721" actId="1076"/>
        <pc:sldMkLst>
          <pc:docMk/>
          <pc:sldMk cId="1884463632" sldId="308"/>
        </pc:sldMkLst>
        <pc:spChg chg="mod">
          <ac:chgData name="Anna Andler" userId="9746142dd013d05f" providerId="LiveId" clId="{66BEF2D9-5CE5-4D89-804F-FB718F1E4F94}" dt="2023-01-05T23:56:31.486" v="1674" actId="20577"/>
          <ac:spMkLst>
            <pc:docMk/>
            <pc:sldMk cId="1884463632" sldId="308"/>
            <ac:spMk id="4" creationId="{EABA2673-0546-99B9-F1D6-26E09D06B790}"/>
          </ac:spMkLst>
        </pc:spChg>
        <pc:picChg chg="add del mod">
          <ac:chgData name="Anna Andler" userId="9746142dd013d05f" providerId="LiveId" clId="{66BEF2D9-5CE5-4D89-804F-FB718F1E4F94}" dt="2023-01-06T00:02:06.681" v="1714" actId="21"/>
          <ac:picMkLst>
            <pc:docMk/>
            <pc:sldMk cId="1884463632" sldId="308"/>
            <ac:picMk id="2" creationId="{D51A19F6-D611-C429-B5EB-29869CA409AF}"/>
          </ac:picMkLst>
        </pc:picChg>
        <pc:picChg chg="add mod">
          <ac:chgData name="Anna Andler" userId="9746142dd013d05f" providerId="LiveId" clId="{66BEF2D9-5CE5-4D89-804F-FB718F1E4F94}" dt="2023-01-06T00:02:26.419" v="1721" actId="1076"/>
          <ac:picMkLst>
            <pc:docMk/>
            <pc:sldMk cId="1884463632" sldId="308"/>
            <ac:picMk id="5" creationId="{FD17E5EF-2B29-CDE2-7CF2-ED50EF99F5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9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05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943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3567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783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973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7330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6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4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1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1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3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3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2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7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50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wnload.splunk.com/products/universalforwarder/releases/9.0.1/windows/splunkforwarder-9.0.1-82c987350fde-x64-release.ms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wnload.splunk.com/products/universalforwarder/releases/9.0.1/linux/splunkforwarder-9.0.1-82c987350fde-Linux-x86_64.tgz" TargetMode="External"/><Relationship Id="rId4" Type="http://schemas.openxmlformats.org/officeDocument/2006/relationships/hyperlink" Target="https://download.splunk.com/products/%20universalforwarder%20/releases/9.0.1/linux/splunkforwarder-9.0.1-82c987350fde-linux-2.6-amd64.deb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396198"/>
          </a:xfrm>
        </p:spPr>
        <p:txBody>
          <a:bodyPr anchor="ctr">
            <a:normAutofit/>
          </a:bodyPr>
          <a:lstStyle/>
          <a:p>
            <a:r>
              <a:rPr lang="en-US" sz="44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Incident Response Bootcamp with </a:t>
            </a:r>
            <a:r>
              <a:rPr lang="en-US" sz="4800" b="1" i="1" u="sng" cap="non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Splunk</a:t>
            </a:r>
            <a:endParaRPr lang="en-US" sz="4400" b="1" i="1" u="sng" cap="non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4764" y="2641601"/>
            <a:ext cx="2571689" cy="667348"/>
          </a:xfrm>
        </p:spPr>
        <p:txBody>
          <a:bodyPr anchor="t">
            <a:normAutofit/>
          </a:bodyPr>
          <a:lstStyle/>
          <a:p>
            <a:r>
              <a:rPr lang="en-US" sz="2000" dirty="0"/>
              <a:t>10/26/2023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62D9E-803E-03F6-9E82-C90BE8E877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2555" y="3013788"/>
            <a:ext cx="11551298" cy="35549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724176-1846-555B-886C-462D5A3C514D}"/>
              </a:ext>
            </a:extLst>
          </p:cNvPr>
          <p:cNvGrpSpPr/>
          <p:nvPr/>
        </p:nvGrpSpPr>
        <p:grpSpPr>
          <a:xfrm>
            <a:off x="382555" y="3161592"/>
            <a:ext cx="5482284" cy="3259353"/>
            <a:chOff x="4762728" y="3144416"/>
            <a:chExt cx="4392440" cy="2732277"/>
          </a:xfrm>
        </p:grpSpPr>
        <p:pic>
          <p:nvPicPr>
            <p:cNvPr id="10" name="Picture 9" descr="A group of people walking down a street&#10;&#10;Description automatically generated">
              <a:extLst>
                <a:ext uri="{FF2B5EF4-FFF2-40B4-BE49-F238E27FC236}">
                  <a16:creationId xmlns:a16="http://schemas.microsoft.com/office/drawing/2014/main" id="{9CB0A1E4-6BB5-CBA9-82EF-5C2D0D7DD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460"/>
            <a:stretch/>
          </p:blipFill>
          <p:spPr>
            <a:xfrm>
              <a:off x="4762728" y="3144416"/>
              <a:ext cx="4392440" cy="27322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91B42F-FBDE-9C46-4C84-731C64F55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424" t="8604" b="1"/>
            <a:stretch/>
          </p:blipFill>
          <p:spPr>
            <a:xfrm>
              <a:off x="5738327" y="3930206"/>
              <a:ext cx="219933" cy="442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29C2-489B-33F2-4670-80A3A298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Detection Sandwich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35316-729D-30BB-AC8D-8482C482E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76" y="2327542"/>
            <a:ext cx="11262863" cy="35993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i="1" dirty="0">
                <a:solidFill>
                  <a:schemeClr val="tx2">
                    <a:lumMod val="25000"/>
                  </a:schemeClr>
                </a:solidFill>
              </a:rPr>
              <a:t>for each TTP you want to detect &gt;&gt;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Know what to look for – IoCs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Identify logs types you need to define a threat / find IoCs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Extract fields from each log you need to compare against IoCs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u="sng" dirty="0"/>
              <a:t>Optional</a:t>
            </a:r>
            <a:r>
              <a:rPr lang="en-US" sz="2400" dirty="0"/>
              <a:t> – write search logic to automatically compare IoC to log event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B513A-542A-B35A-B1F5-004C928EC4D3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44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770-46F7-1C3E-3E18-CE91A37C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Triage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6D8A-8FD1-E07D-FB11-DA9AE9B7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16" y="2122268"/>
            <a:ext cx="9828466" cy="4437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receive an alert from a detection – now what?</a:t>
            </a:r>
          </a:p>
          <a:p>
            <a:pPr lvl="1"/>
            <a:r>
              <a:rPr lang="en-US" dirty="0"/>
              <a:t>Search logic can produce </a:t>
            </a:r>
            <a:r>
              <a:rPr lang="en-US" b="1" i="1" u="sng" dirty="0">
                <a:solidFill>
                  <a:schemeClr val="tx2">
                    <a:lumMod val="25000"/>
                  </a:schemeClr>
                </a:solidFill>
              </a:rPr>
              <a:t>False Positives</a:t>
            </a:r>
            <a:endParaRPr lang="en-US" i="1" u="sng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r>
              <a:rPr lang="en-US" dirty="0"/>
              <a:t>Determine if the ‘threat’ is benign or suspicious/malicious</a:t>
            </a:r>
          </a:p>
          <a:p>
            <a:pPr lvl="1"/>
            <a:endParaRPr lang="en-US" dirty="0"/>
          </a:p>
          <a:p>
            <a:r>
              <a:rPr lang="en-US" dirty="0"/>
              <a:t>What is the Threat? – </a:t>
            </a:r>
            <a:r>
              <a:rPr lang="en-US" sz="1800" i="1" dirty="0"/>
              <a:t>know what it means before continuing</a:t>
            </a:r>
          </a:p>
          <a:p>
            <a:endParaRPr lang="en-US" i="1" dirty="0"/>
          </a:p>
          <a:p>
            <a:r>
              <a:rPr lang="en-US" dirty="0"/>
              <a:t>Identify: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Target Host </a:t>
            </a:r>
            <a:r>
              <a:rPr lang="en-US" dirty="0"/>
              <a:t>(usually an internal asset)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Source Host </a:t>
            </a:r>
            <a:r>
              <a:rPr lang="en-US" dirty="0"/>
              <a:t>(usually the external ‘threat’)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Process/Service </a:t>
            </a:r>
            <a:r>
              <a:rPr lang="en-US" dirty="0"/>
              <a:t>(if applicable)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User</a:t>
            </a:r>
            <a:r>
              <a:rPr lang="en-US" dirty="0"/>
              <a:t> (if applicable)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Other IoCs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487F1-7139-DED0-98F9-EC8AD597DCFA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03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DB8A-C25F-EDA9-D2F1-7FC0461E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Triage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1E7F-3093-8BD7-39ED-269470054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17" y="2262227"/>
            <a:ext cx="9613861" cy="4091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Are there other affected assets?</a:t>
            </a:r>
          </a:p>
          <a:p>
            <a:pPr lvl="1"/>
            <a:r>
              <a:rPr lang="en-US" dirty="0"/>
              <a:t>Check other log types</a:t>
            </a:r>
          </a:p>
          <a:p>
            <a:pPr lvl="1"/>
            <a:r>
              <a:rPr lang="en-US" dirty="0"/>
              <a:t>Check other internal assets for source activity</a:t>
            </a:r>
          </a:p>
          <a:p>
            <a:pPr lvl="1"/>
            <a:endParaRPr lang="en-US" dirty="0"/>
          </a:p>
          <a:p>
            <a:r>
              <a:rPr lang="en-US" dirty="0"/>
              <a:t>Compare:</a:t>
            </a:r>
          </a:p>
          <a:p>
            <a:pPr lvl="1"/>
            <a:r>
              <a:rPr lang="en-US" dirty="0"/>
              <a:t>Against baseline of “normal” / known activity</a:t>
            </a:r>
          </a:p>
          <a:p>
            <a:pPr lvl="1"/>
            <a:r>
              <a:rPr lang="en-US" dirty="0"/>
              <a:t>Against what the threat / attack is</a:t>
            </a:r>
          </a:p>
          <a:p>
            <a:pPr lvl="1"/>
            <a:r>
              <a:rPr lang="en-US" dirty="0"/>
              <a:t>(Real world -- Use external threat feeds)</a:t>
            </a:r>
          </a:p>
          <a:p>
            <a:pPr lvl="1"/>
            <a:endParaRPr lang="en-US" dirty="0"/>
          </a:p>
          <a:p>
            <a:r>
              <a:rPr lang="en-US" dirty="0"/>
              <a:t>Determine </a:t>
            </a:r>
            <a:r>
              <a:rPr lang="en-US" u="sng" dirty="0"/>
              <a:t>Disposition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True positive = Suspicious Activity</a:t>
            </a:r>
          </a:p>
          <a:p>
            <a:pPr lvl="1"/>
            <a:r>
              <a:rPr lang="en-US" dirty="0"/>
              <a:t>Benign Positive = Suspicious but expected</a:t>
            </a:r>
          </a:p>
          <a:p>
            <a:pPr lvl="1"/>
            <a:r>
              <a:rPr lang="en-US" dirty="0"/>
              <a:t>False Positive = Incorrect Analytic Logic / Inaccurate Data</a:t>
            </a:r>
          </a:p>
          <a:p>
            <a:pPr lvl="1"/>
            <a:r>
              <a:rPr lang="en-US" dirty="0"/>
              <a:t>Undetermined = Not enough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C1550-1963-DDA5-A0E6-2F4E86F1BDFF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82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5" y="718463"/>
            <a:ext cx="11029616" cy="1188720"/>
          </a:xfrm>
        </p:spPr>
        <p:txBody>
          <a:bodyPr/>
          <a:lstStyle/>
          <a:p>
            <a:pPr marL="0" marR="0" indent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ea typeface="Arial" panose="020B0604020202020204" pitchFamily="34" charset="0"/>
              </a:rPr>
              <a:t>“Incident” Timeline</a:t>
            </a:r>
            <a:endParaRPr lang="en-US" sz="3600" i="1" dirty="0">
              <a:effectLst/>
              <a:ea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59" y="2183363"/>
            <a:ext cx="11966818" cy="3834876"/>
          </a:xfrm>
        </p:spPr>
        <p:txBody>
          <a:bodyPr numCol="1">
            <a:normAutofit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Who</a:t>
            </a:r>
          </a:p>
          <a:p>
            <a:pPr marL="457200" lvl="1">
              <a:lnSpc>
                <a:spcPct val="115000"/>
              </a:lnSpc>
              <a:spcBef>
                <a:spcPts val="0"/>
              </a:spcBef>
            </a:pPr>
            <a:r>
              <a:rPr lang="en-US" dirty="0">
                <a:effectLst/>
                <a:latin typeface="+mj-lt"/>
                <a:ea typeface="Arial" panose="020B0604020202020204" pitchFamily="34" charset="0"/>
              </a:rPr>
              <a:t>IP, Domain, User Accounts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What </a:t>
            </a: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(was compromised)</a:t>
            </a:r>
          </a:p>
          <a:p>
            <a:pPr marL="457200" lvl="1">
              <a:lnSpc>
                <a:spcPct val="115000"/>
              </a:lnSpc>
              <a:spcBef>
                <a:spcPts val="0"/>
              </a:spcBef>
            </a:pPr>
            <a:r>
              <a:rPr lang="en-US" dirty="0">
                <a:effectLst/>
                <a:latin typeface="+mj-lt"/>
                <a:ea typeface="Arial" panose="020B0604020202020204" pitchFamily="34" charset="0"/>
              </a:rPr>
              <a:t>Think CIA Triad – Credit card info? System downtime? Unauthorized changes?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Where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(which systems / networks)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When </a:t>
            </a: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(exact time for each part of the chain)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How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(did the attacker gain access)</a:t>
            </a:r>
          </a:p>
          <a:p>
            <a:pPr marL="457200" lvl="1">
              <a:lnSpc>
                <a:spcPct val="115000"/>
              </a:lnSpc>
              <a:spcBef>
                <a:spcPts val="0"/>
              </a:spcBef>
            </a:pPr>
            <a:r>
              <a:rPr lang="en-US" dirty="0">
                <a:effectLst/>
                <a:latin typeface="+mj-lt"/>
                <a:ea typeface="Arial" panose="020B0604020202020204" pitchFamily="34" charset="0"/>
              </a:rPr>
              <a:t>Exploited a 0-day? Logged in with default credentials?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A14EE-A394-9CE9-249F-8DA1D1066620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7943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BD4D-2447-4BDA-9612-8190457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C0AB-3886-148A-E3A1-35677F0C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709"/>
            <a:ext cx="7937657" cy="35922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When you find a real threat, submit an IR report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1. Make the event timeline –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i="1" dirty="0"/>
              <a:t>Source Host/IP, initial access vector, what did they do (modification, exfiltration, persistence, etc.)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2. Remediation Plan what did you do to fix 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3. Lessons learned from breach (if applicable)</a:t>
            </a:r>
          </a:p>
          <a:p>
            <a:pPr>
              <a:lnSpc>
                <a:spcPct val="120000"/>
              </a:lnSpc>
            </a:pPr>
            <a:r>
              <a:rPr lang="en-US" u="sng" dirty="0"/>
              <a:t>Disclaimer</a:t>
            </a:r>
            <a:r>
              <a:rPr lang="en-US" dirty="0"/>
              <a:t>: In the real world, you *escalate* and don’t call it an incident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19AE-1382-A791-6FEC-06E81956F5EC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14</a:t>
            </a:fld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0562C-36C8-90BF-653A-BAF5E556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74" y="2136709"/>
            <a:ext cx="3439726" cy="32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BF570B-E60D-4481-9DA2-BE09A90D1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lightning bolt in the middle">
            <a:extLst>
              <a:ext uri="{FF2B5EF4-FFF2-40B4-BE49-F238E27FC236}">
                <a16:creationId xmlns:a16="http://schemas.microsoft.com/office/drawing/2014/main" id="{5C80076E-8D39-132C-05B4-B467CC0D6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 l="4838" t="9091" r="425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21F7C-3441-47D4-89EC-F6C7FF3B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8569-28EC-8E66-B9CD-B684129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b="1" dirty="0"/>
              <a:t>Detection Lab </a:t>
            </a:r>
            <a:r>
              <a:rPr lang="en-US" sz="4800" dirty="0"/>
              <a:t>– Attack Chains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E5F6F-BF7C-44AD-9CEB-0A16A7DA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14AF8-278F-429C-8560-C4C711B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A3A9-46B2-434A-8D1C-E01B8B9D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4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2EB36-EB2C-4AFE-B09B-0DF8AC87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7CE68524-856D-453B-9349-8E8CBC8BF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9688E6-8880-4976-A59B-AB148C7C9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0330D-F534-4131-9807-B71B9EF1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4A031-B2CF-FAE2-1A3A-83066238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EX. Phishing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7ED37-7ABB-42DD-AB26-3F902826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BA9EE9-A809-3190-5882-30F9A80A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671" b="5082"/>
          <a:stretch/>
        </p:blipFill>
        <p:spPr>
          <a:xfrm>
            <a:off x="5445760" y="-1193"/>
            <a:ext cx="6743065" cy="6858000"/>
          </a:xfrm>
        </p:spPr>
      </p:pic>
    </p:spTree>
    <p:extLst>
      <p:ext uri="{BB962C8B-B14F-4D97-AF65-F5344CB8AC3E}">
        <p14:creationId xmlns:p14="http://schemas.microsoft.com/office/powerpoint/2010/main" val="395243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1A692-CE05-DDAC-251C-9FFFD5A45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Threat Hunting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91833-8A50-72AE-1E3D-55CE295BE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48" y="654078"/>
            <a:ext cx="11029616" cy="1188720"/>
          </a:xfrm>
        </p:spPr>
        <p:txBody>
          <a:bodyPr/>
          <a:lstStyle/>
          <a:p>
            <a:r>
              <a:rPr lang="en-US" dirty="0"/>
              <a:t>3 Steps to be an effective threat hunter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48" y="2141393"/>
            <a:ext cx="7641770" cy="4062529"/>
          </a:xfrm>
        </p:spPr>
        <p:txBody>
          <a:bodyPr>
            <a:normAutofit fontScale="92500"/>
          </a:bodyPr>
          <a:lstStyle/>
          <a:p>
            <a:pPr marL="666900" lvl="1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u="sng" dirty="0"/>
              <a:t>Know Normal – </a:t>
            </a:r>
          </a:p>
          <a:p>
            <a:pPr marL="936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System (Service/OS/Application/etc) Baseline</a:t>
            </a:r>
          </a:p>
          <a:p>
            <a:pPr marL="666900" lvl="1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u="sng" dirty="0"/>
              <a:t>Know Attacker TTPs </a:t>
            </a:r>
            <a:r>
              <a:rPr lang="en-US" sz="2400" dirty="0"/>
              <a:t> - </a:t>
            </a:r>
          </a:p>
          <a:p>
            <a:pPr marL="936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sz="2000" dirty="0"/>
              <a:t>Persistence, Initial Access Vectors, Privilege Escalations, etc</a:t>
            </a:r>
          </a:p>
          <a:p>
            <a:pPr marL="666900" lvl="1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b="1" u="sng" dirty="0"/>
              <a:t>Have Effective Tooling</a:t>
            </a:r>
            <a:r>
              <a:rPr lang="en-US" sz="2400" dirty="0"/>
              <a:t> – </a:t>
            </a:r>
          </a:p>
          <a:p>
            <a:pPr marL="936900" lvl="2" indent="-342900">
              <a:lnSpc>
                <a:spcPct val="150000"/>
              </a:lnSpc>
            </a:pPr>
            <a:r>
              <a:rPr lang="en-US" sz="2000" i="1" u="sng" dirty="0"/>
              <a:t>Logging</a:t>
            </a:r>
            <a:r>
              <a:rPr lang="en-US" sz="2000" i="1" dirty="0"/>
              <a:t> – </a:t>
            </a:r>
            <a:r>
              <a:rPr lang="en-US" sz="2000" i="1" dirty="0" err="1"/>
              <a:t>Auditd</a:t>
            </a:r>
            <a:r>
              <a:rPr lang="en-US" sz="2000" i="1" dirty="0"/>
              <a:t>, Sysmon</a:t>
            </a:r>
          </a:p>
          <a:p>
            <a:pPr marL="936900" lvl="2" indent="-342900">
              <a:lnSpc>
                <a:spcPct val="150000"/>
              </a:lnSpc>
            </a:pPr>
            <a:r>
              <a:rPr lang="en-US" sz="2000" i="1" dirty="0" err="1"/>
              <a:t>LOLBins</a:t>
            </a:r>
            <a:r>
              <a:rPr lang="en-US" sz="2000" i="1" dirty="0"/>
              <a:t>, Sysinternals </a:t>
            </a:r>
          </a:p>
          <a:p>
            <a:pPr marL="936900" lvl="2" indent="-342900">
              <a:lnSpc>
                <a:spcPct val="150000"/>
              </a:lnSpc>
            </a:pPr>
            <a:r>
              <a:rPr lang="en-US" sz="2000" i="1" u="sng" dirty="0"/>
              <a:t>Log Centralization </a:t>
            </a:r>
            <a:r>
              <a:rPr lang="en-US" sz="2000" i="1" dirty="0"/>
              <a:t>– Splunk, Wazuh, </a:t>
            </a:r>
            <a:r>
              <a:rPr lang="en-US" sz="2000" i="1" dirty="0" err="1"/>
              <a:t>OpenEDR</a:t>
            </a:r>
            <a:endParaRPr lang="en-US" sz="2000" i="1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D138E5B-25EA-CC70-A5FA-73FE14148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/>
          <a:stretch/>
        </p:blipFill>
        <p:spPr bwMode="auto">
          <a:xfrm>
            <a:off x="8836089" y="2395760"/>
            <a:ext cx="3197130" cy="320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D2F1C-0CAF-1B4E-E281-57F37FDC3D17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                  Incident Response (with Splunk) ver. 1.2 – </a:t>
            </a:r>
            <a:r>
              <a:rPr lang="en-US" sz="1100" i="1" dirty="0"/>
              <a:t>Adapted for CyberForce Introduction for Security Daemons   	      </a:t>
            </a:r>
            <a:r>
              <a:rPr lang="en-US" sz="1100" dirty="0"/>
              <a:t>                                   </a:t>
            </a:r>
            <a:fld id="{3251D7E1-1856-41A2-BEFF-EA993F0F4E5A}" type="slidenum">
              <a:rPr lang="en-US" sz="1100" smtClean="0"/>
              <a:t>18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881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4318"/>
            <a:ext cx="11029616" cy="1188720"/>
          </a:xfrm>
        </p:spPr>
        <p:txBody>
          <a:bodyPr/>
          <a:lstStyle/>
          <a:p>
            <a:r>
              <a:rPr lang="en-US" dirty="0"/>
              <a:t>Baselining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411035"/>
            <a:ext cx="7237861" cy="3476581"/>
          </a:xfrm>
        </p:spPr>
        <p:txBody>
          <a:bodyPr>
            <a:normAutofit lnSpcReduction="10000"/>
          </a:bodyPr>
          <a:lstStyle/>
          <a:p>
            <a:pPr marL="324000" lvl="1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“default” state of system – how things should behave </a:t>
            </a:r>
          </a:p>
          <a:p>
            <a:pPr marL="324000" lvl="1" indent="0">
              <a:buNone/>
            </a:pPr>
            <a:endParaRPr lang="en-US" sz="1800" i="1" dirty="0">
              <a:solidFill>
                <a:schemeClr val="bg1"/>
              </a:solidFill>
            </a:endParaRPr>
          </a:p>
          <a:p>
            <a:pPr marL="324000" lvl="1" indent="0">
              <a:buNone/>
            </a:pPr>
            <a:r>
              <a:rPr lang="en-US" sz="2400" i="1" u="sng" dirty="0"/>
              <a:t>REVIEW</a:t>
            </a:r>
            <a:r>
              <a:rPr lang="en-US" sz="2400" i="1" dirty="0"/>
              <a:t> &gt;&gt;</a:t>
            </a:r>
          </a:p>
          <a:p>
            <a:pPr lvl="1"/>
            <a:r>
              <a:rPr lang="en-US" sz="2400" dirty="0"/>
              <a:t>Processes / Services</a:t>
            </a:r>
          </a:p>
          <a:p>
            <a:pPr lvl="1"/>
            <a:r>
              <a:rPr lang="en-US" sz="2400" dirty="0"/>
              <a:t>Applications / Libraries</a:t>
            </a:r>
          </a:p>
          <a:p>
            <a:pPr lvl="1"/>
            <a:r>
              <a:rPr lang="en-US" sz="2400" dirty="0"/>
              <a:t>Network Connections</a:t>
            </a:r>
          </a:p>
          <a:p>
            <a:pPr lvl="1"/>
            <a:r>
              <a:rPr lang="en-US" sz="2400" dirty="0"/>
              <a:t>Registry Keys</a:t>
            </a:r>
          </a:p>
          <a:p>
            <a:pPr lvl="1"/>
            <a:r>
              <a:rPr lang="en-US" sz="2400" dirty="0"/>
              <a:t>Service Configurations</a:t>
            </a:r>
          </a:p>
          <a:p>
            <a:pPr lvl="1"/>
            <a:r>
              <a:rPr lang="en-US" sz="2400" dirty="0"/>
              <a:t>File Permissions</a:t>
            </a:r>
          </a:p>
          <a:p>
            <a:pPr lvl="1"/>
            <a:r>
              <a:rPr lang="en-US" sz="2400" dirty="0"/>
              <a:t>Scheduled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C7219-5AFC-9C33-4A87-8C0B89816187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19</a:t>
            </a:fld>
            <a:endParaRPr lang="en-US" sz="1100" dirty="0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93577137-DD3C-11DE-4164-F7B9C462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43" y="2553602"/>
            <a:ext cx="3500465" cy="26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66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FE32-1DEE-1234-78DF-1E434F92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Onto Mastery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51F3-AE08-9DCC-0FB7-200D2973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337508" cy="3599316"/>
          </a:xfrm>
        </p:spPr>
        <p:txBody>
          <a:bodyPr/>
          <a:lstStyle/>
          <a:p>
            <a:r>
              <a:rPr lang="en-US" dirty="0"/>
              <a:t>Step #1 – Logs.</a:t>
            </a:r>
          </a:p>
          <a:p>
            <a:pPr lvl="1"/>
            <a:r>
              <a:rPr lang="en-US" dirty="0"/>
              <a:t>You need to have record of something happening in order to detect it </a:t>
            </a:r>
          </a:p>
          <a:p>
            <a:r>
              <a:rPr lang="en-US" dirty="0"/>
              <a:t>Step #2 – Threats + Tactics, Techniques, Procedures (TTPs).</a:t>
            </a:r>
          </a:p>
          <a:p>
            <a:pPr lvl="1"/>
            <a:r>
              <a:rPr lang="en-US" dirty="0"/>
              <a:t>You need to know what is bad activity</a:t>
            </a:r>
          </a:p>
          <a:p>
            <a:r>
              <a:rPr lang="en-US" dirty="0"/>
              <a:t>Step #3 – Triage.</a:t>
            </a:r>
          </a:p>
          <a:p>
            <a:pPr lvl="1"/>
            <a:r>
              <a:rPr lang="en-US" dirty="0"/>
              <a:t>You need to know how to determine what is normal and what isn’t </a:t>
            </a:r>
          </a:p>
          <a:p>
            <a:pPr lvl="1"/>
            <a:r>
              <a:rPr lang="en-US" i="1" dirty="0"/>
              <a:t>Think process + procedure</a:t>
            </a:r>
          </a:p>
          <a:p>
            <a:r>
              <a:rPr lang="en-US" dirty="0"/>
              <a:t>Step #4 – Threat Hunting. </a:t>
            </a:r>
          </a:p>
          <a:p>
            <a:pPr lvl="1"/>
            <a:r>
              <a:rPr lang="en-US" dirty="0"/>
              <a:t>You should be able to look at any set of logs and find abnormal activity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7CACB-DF89-98EA-3B5E-0801E1D5B798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5982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AA5F-6B5A-4EEC-E5D4-C0BE9EDD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of Persistence (POP)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1A6A-6B26-49BA-E2A8-C3D52D74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11300185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places/things attackers use to establish a foothold in your network</a:t>
            </a:r>
          </a:p>
          <a:p>
            <a:r>
              <a:rPr lang="en-US" sz="2000" b="1" u="sng" dirty="0"/>
              <a:t>High Level Qualities – </a:t>
            </a:r>
          </a:p>
          <a:p>
            <a:pPr lvl="1"/>
            <a:r>
              <a:rPr lang="en-US" sz="1600" b="1" u="sng" dirty="0"/>
              <a:t>Persistent</a:t>
            </a:r>
            <a:r>
              <a:rPr lang="en-US" sz="1600" u="sng" dirty="0"/>
              <a:t>: </a:t>
            </a:r>
            <a:r>
              <a:rPr lang="en-US" sz="1600" dirty="0"/>
              <a:t>System state can change, access will not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EX. A system reboot</a:t>
            </a:r>
          </a:p>
          <a:p>
            <a:pPr lvl="1"/>
            <a:r>
              <a:rPr lang="en-US" sz="1600" b="1" u="sng" dirty="0"/>
              <a:t>Automatic</a:t>
            </a:r>
            <a:r>
              <a:rPr lang="en-US" sz="1600" u="sng" dirty="0"/>
              <a:t>: </a:t>
            </a:r>
            <a:r>
              <a:rPr lang="en-US" sz="1600" dirty="0"/>
              <a:t>If one point is remediated, another will re-establish it 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EX. User account is deleted, but when you log in again, the user is back</a:t>
            </a:r>
          </a:p>
          <a:p>
            <a:pPr lvl="1"/>
            <a:r>
              <a:rPr lang="en-US" sz="1600" b="1" u="sng" dirty="0"/>
              <a:t>(Blends in): </a:t>
            </a:r>
            <a:r>
              <a:rPr lang="en-US" sz="1600" dirty="0"/>
              <a:t>Exhibits “normal” behavior </a:t>
            </a:r>
          </a:p>
          <a:p>
            <a:pPr marL="914400" lvl="2" indent="0">
              <a:buNone/>
            </a:pPr>
            <a:r>
              <a:rPr lang="en-US" sz="1400" i="1" dirty="0">
                <a:solidFill>
                  <a:schemeClr val="bg1"/>
                </a:solidFill>
              </a:rPr>
              <a:t>Good attackers follow this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EX. User account follows employee username e.g., </a:t>
            </a:r>
            <a:r>
              <a:rPr lang="en-US" sz="1400" dirty="0" err="1">
                <a:solidFill>
                  <a:schemeClr val="bg1"/>
                </a:solidFill>
              </a:rPr>
              <a:t>anna.andler</a:t>
            </a:r>
            <a:endParaRPr lang="en-US" sz="1400" dirty="0">
              <a:solidFill>
                <a:schemeClr val="bg1"/>
              </a:solidFill>
            </a:endParaRP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EX. Uses </a:t>
            </a:r>
            <a:r>
              <a:rPr lang="en-US" sz="1400" dirty="0" err="1">
                <a:solidFill>
                  <a:schemeClr val="bg1"/>
                </a:solidFill>
              </a:rPr>
              <a:t>LOLBins</a:t>
            </a:r>
            <a:r>
              <a:rPr lang="en-US" sz="1400" dirty="0">
                <a:solidFill>
                  <a:schemeClr val="bg1"/>
                </a:solidFill>
              </a:rPr>
              <a:t>: at, netsh, etc.</a:t>
            </a:r>
          </a:p>
          <a:p>
            <a:pPr lvl="1"/>
            <a:endParaRPr lang="en-US" sz="1600" dirty="0"/>
          </a:p>
          <a:p>
            <a:pPr lvl="1"/>
            <a:endParaRPr lang="en-US" sz="1400" i="1" dirty="0">
              <a:solidFill>
                <a:schemeClr val="bg1"/>
              </a:solidFill>
            </a:endParaRPr>
          </a:p>
          <a:p>
            <a:endParaRPr lang="en-US" i="1" dirty="0"/>
          </a:p>
        </p:txBody>
      </p:sp>
      <p:pic>
        <p:nvPicPr>
          <p:cNvPr id="5" name="Picture 4" descr="Post image">
            <a:extLst>
              <a:ext uri="{FF2B5EF4-FFF2-40B4-BE49-F238E27FC236}">
                <a16:creationId xmlns:a16="http://schemas.microsoft.com/office/drawing/2014/main" id="{D6D216E1-F0E8-D5D2-BA51-3291A392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02" y="2534813"/>
            <a:ext cx="2688208" cy="37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43034-A6A6-4F2E-876B-867182123B84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365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5" y="718463"/>
            <a:ext cx="11029616" cy="1188720"/>
          </a:xfrm>
        </p:spPr>
        <p:txBody>
          <a:bodyPr/>
          <a:lstStyle/>
          <a:p>
            <a:pPr marL="0" marR="0" indent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effectLst/>
                <a:ea typeface="Arial" panose="020B0604020202020204" pitchFamily="34" charset="0"/>
              </a:rPr>
              <a:t>Threat Hunting </a:t>
            </a:r>
            <a:r>
              <a:rPr lang="en-US" sz="3600" dirty="0">
                <a:effectLst/>
                <a:ea typeface="Arial" panose="020B0604020202020204" pitchFamily="34" charset="0"/>
              </a:rPr>
              <a:t>via </a:t>
            </a:r>
            <a:r>
              <a:rPr lang="en-US" sz="3600" i="1" dirty="0">
                <a:effectLst/>
                <a:ea typeface="Arial" panose="020B0604020202020204" pitchFamily="34" charset="0"/>
              </a:rPr>
              <a:t>Persistence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39" y="2080727"/>
            <a:ext cx="9670615" cy="3918856"/>
          </a:xfrm>
        </p:spPr>
        <p:txBody>
          <a:bodyPr>
            <a:normAutofit lnSpcReduction="10000"/>
          </a:bodyPr>
          <a:lstStyle/>
          <a:p>
            <a:pPr marL="1143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Processes 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Applications / Libraries / Packages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Services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Run Keys / Login Profile Backdoors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Scheduled Tasks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DLL / Process Injection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Tampering w/ Security Settings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Users/Group Permissions</a:t>
            </a:r>
          </a:p>
          <a:p>
            <a:pPr marL="342900" indent="-342900">
              <a:lnSpc>
                <a:spcPct val="13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File Permissions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Web Shells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A14EE-A394-9CE9-249F-8DA1D1066620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21</a:t>
            </a:fld>
            <a:endParaRPr lang="en-US" sz="11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DF918E8D-ADD5-BD0F-EE32-4A4AEB9C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152" y="3043834"/>
            <a:ext cx="3558541" cy="23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4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5" y="718463"/>
            <a:ext cx="11029616" cy="1188720"/>
          </a:xfrm>
        </p:spPr>
        <p:txBody>
          <a:bodyPr/>
          <a:lstStyle/>
          <a:p>
            <a:pPr marL="0" marR="0" indent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effectLst/>
                <a:ea typeface="Arial" panose="020B0604020202020204" pitchFamily="34" charset="0"/>
              </a:rPr>
              <a:t>Threat Hunting </a:t>
            </a:r>
            <a:r>
              <a:rPr lang="en-US" sz="3600" dirty="0">
                <a:effectLst/>
                <a:ea typeface="Arial" panose="020B0604020202020204" pitchFamily="34" charset="0"/>
              </a:rPr>
              <a:t>via </a:t>
            </a:r>
            <a:r>
              <a:rPr lang="en-US" sz="3600" i="1" dirty="0">
                <a:effectLst/>
                <a:ea typeface="Arial" panose="020B0604020202020204" pitchFamily="34" charset="0"/>
              </a:rPr>
              <a:t>Log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45" y="1888517"/>
            <a:ext cx="11966818" cy="4251020"/>
          </a:xfrm>
        </p:spPr>
        <p:txBody>
          <a:bodyPr numCol="2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+mj-lt"/>
              <a:ea typeface="Arial" panose="020B0604020202020204" pitchFamily="34" charset="0"/>
            </a:endParaRP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Authentication Logs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+mj-lt"/>
                <a:ea typeface="Arial" panose="020B0604020202020204" pitchFamily="34" charset="0"/>
              </a:rPr>
              <a:t>Log-ins outside of work hours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+mj-lt"/>
                <a:ea typeface="Arial" panose="020B0604020202020204" pitchFamily="34" charset="0"/>
              </a:rPr>
              <a:t>Abnormal location </a:t>
            </a:r>
            <a:r>
              <a:rPr lang="en-US" sz="1400" i="1" dirty="0">
                <a:effectLst/>
                <a:latin typeface="+mj-lt"/>
                <a:ea typeface="Arial" panose="020B0604020202020204" pitchFamily="34" charset="0"/>
              </a:rPr>
              <a:t>(e.g. login from India when US-based employee IP)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+mj-lt"/>
                <a:ea typeface="Arial" panose="020B0604020202020204" pitchFamily="34" charset="0"/>
              </a:rPr>
              <a:t>Unauthorized privilege invokes</a:t>
            </a:r>
          </a:p>
          <a:p>
            <a:pPr marL="342900" indent="-342900">
              <a:lnSpc>
                <a:spcPct val="13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Network Logs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dirty="0">
                <a:effectLst/>
                <a:latin typeface="+mj-lt"/>
                <a:ea typeface="Arial" panose="020B0604020202020204" pitchFamily="34" charset="0"/>
              </a:rPr>
              <a:t>Callbacks/Requests to suspect IP</a:t>
            </a:r>
          </a:p>
          <a:p>
            <a:pPr marL="342900" indent="-342900">
              <a:lnSpc>
                <a:spcPct val="13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DNS Logs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dirty="0">
                <a:effectLst/>
                <a:ea typeface="Arial" panose="020B0604020202020204" pitchFamily="34" charset="0"/>
              </a:rPr>
              <a:t>queries to suspect domain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" panose="020B0604020202020204" pitchFamily="34" charset="0"/>
            </a:endParaRPr>
          </a:p>
          <a:p>
            <a:pPr marL="342900" indent="-342900">
              <a:lnSpc>
                <a:spcPct val="13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Web / Other Service Logs</a:t>
            </a:r>
          </a:p>
          <a:p>
            <a:pPr lvl="1">
              <a:lnSpc>
                <a:spcPct val="137000"/>
              </a:lnSpc>
              <a:spcBef>
                <a:spcPts val="0"/>
              </a:spcBef>
            </a:pPr>
            <a:r>
              <a:rPr lang="en-US" sz="1400" b="1" dirty="0">
                <a:effectLst/>
                <a:latin typeface="+mj-lt"/>
                <a:ea typeface="Arial" panose="020B0604020202020204" pitchFamily="34" charset="0"/>
              </a:rPr>
              <a:t>Suspect web requests </a:t>
            </a:r>
            <a:r>
              <a:rPr lang="en-US" sz="1400" dirty="0">
                <a:effectLst/>
                <a:latin typeface="+mj-lt"/>
                <a:ea typeface="Arial" panose="020B0604020202020204" pitchFamily="34" charset="0"/>
              </a:rPr>
              <a:t>– </a:t>
            </a:r>
            <a:r>
              <a:rPr lang="en-US" sz="1400" i="1" dirty="0">
                <a:effectLst/>
                <a:latin typeface="+mj-lt"/>
                <a:ea typeface="Arial" panose="020B0604020202020204" pitchFamily="34" charset="0"/>
              </a:rPr>
              <a:t>HTTP Methods, Strings, Obfuscation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" panose="020B0604020202020204" pitchFamily="34" charset="0"/>
            </a:endParaRP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rial" panose="020B0604020202020204" pitchFamily="34" charset="0"/>
            </a:endParaRP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Process Execution Logs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File Modifications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Scheduled Task Execution History</a:t>
            </a:r>
          </a:p>
          <a:p>
            <a:pPr marL="342900" marR="0" indent="-3429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Other System Modifications</a:t>
            </a:r>
          </a:p>
          <a:p>
            <a:pPr marL="457200" lvl="1" indent="457200">
              <a:lnSpc>
                <a:spcPct val="137000"/>
              </a:lnSpc>
              <a:spcBef>
                <a:spcPts val="0"/>
              </a:spcBef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Unexpected system reboot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A14EE-A394-9CE9-249F-8DA1D1066620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398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45" y="718463"/>
            <a:ext cx="11029616" cy="1188720"/>
          </a:xfrm>
        </p:spPr>
        <p:txBody>
          <a:bodyPr/>
          <a:lstStyle/>
          <a:p>
            <a:r>
              <a:rPr lang="en-US" dirty="0"/>
              <a:t>Windows POP (points of Persistence)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39" y="1664586"/>
            <a:ext cx="9670615" cy="4334998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**Verify Service Integrity &amp; Disable malicious &amp; rouge Remote Access services: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User Compatibility Backdoors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Run Keys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Scheduled Tasks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DLL / Process Injection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Group Policy / Local Security Policy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RID Injection &amp; Users / Groups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Event Log Parsing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/etc/hosts or beacons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Arp table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73E8B315-9CEF-74FA-3BED-5E6699969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086" y="3076494"/>
            <a:ext cx="3867050" cy="25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A14EE-A394-9CE9-249F-8DA1D1066620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7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4" y="704015"/>
            <a:ext cx="11029616" cy="1188720"/>
          </a:xfrm>
        </p:spPr>
        <p:txBody>
          <a:bodyPr/>
          <a:lstStyle/>
          <a:p>
            <a:r>
              <a:rPr lang="en-US" dirty="0"/>
              <a:t>Linux POP (points of Persistence)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94" y="2139647"/>
            <a:ext cx="9670615" cy="454400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</a:rPr>
              <a:t>Bash history &amp; Modified Files (THINGS BEFORE YOU GOT ACCESS)</a:t>
            </a:r>
          </a:p>
          <a:p>
            <a:r>
              <a:rPr lang="en-US" dirty="0">
                <a:latin typeface="Arial" panose="020B0604020202020204" pitchFamily="34" charset="0"/>
              </a:rPr>
              <a:t>**Look at running processes &amp; network connections &amp; compare against baseline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**Verify Service Integrity &amp; Disable malicious &amp; rouge Remote Access services: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Login Shell Backdoors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Capabilities / File Permissions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Scheduled Tasks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Arial" panose="020B0604020202020204" pitchFamily="34" charset="0"/>
              </a:rPr>
              <a:t>Bash.rc</a:t>
            </a:r>
            <a:r>
              <a:rPr lang="en-US" dirty="0">
                <a:latin typeface="Arial" panose="020B0604020202020204" pitchFamily="34" charset="0"/>
              </a:rPr>
              <a:t> / Shell Preference Backdoors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PAM Modules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Kernel Modules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/etc/hosts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Users / Groups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Audit/Auth/Web Log Parsing</a:t>
            </a:r>
          </a:p>
          <a:p>
            <a:pPr marL="0" marR="0" indent="45720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</a:rPr>
              <a:t>Arp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172" name="Picture 4" descr="Post image">
            <a:extLst>
              <a:ext uri="{FF2B5EF4-FFF2-40B4-BE49-F238E27FC236}">
                <a16:creationId xmlns:a16="http://schemas.microsoft.com/office/drawing/2014/main" id="{3223993D-F71D-F0A2-C8BC-B0D25B62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2194383"/>
            <a:ext cx="2688208" cy="37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54B4F-6107-1915-DEEE-C16742FC30E2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501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2644"/>
            <a:ext cx="11029616" cy="1188720"/>
          </a:xfrm>
        </p:spPr>
        <p:txBody>
          <a:bodyPr/>
          <a:lstStyle/>
          <a:p>
            <a:r>
              <a:rPr lang="en-US" dirty="0"/>
              <a:t>Tooling &amp; </a:t>
            </a:r>
            <a:r>
              <a:rPr lang="en-US" dirty="0" err="1"/>
              <a:t>LOLB</a:t>
            </a:r>
            <a:r>
              <a:rPr lang="en-US" sz="2000" dirty="0" err="1"/>
              <a:t>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31" y="2436188"/>
            <a:ext cx="9670615" cy="4148385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en-US" sz="2400" b="1" u="sng" dirty="0" err="1"/>
              <a:t>Auditd</a:t>
            </a:r>
            <a:r>
              <a:rPr lang="en-US" sz="2400" b="1" u="sng" dirty="0"/>
              <a:t>:</a:t>
            </a:r>
          </a:p>
          <a:p>
            <a:pPr marL="324000" lvl="1" indent="0">
              <a:buNone/>
            </a:pPr>
            <a:r>
              <a:rPr lang="en-US" sz="2400" b="1" u="sng" dirty="0"/>
              <a:t>Sysinternals:</a:t>
            </a:r>
          </a:p>
          <a:p>
            <a:pPr lvl="1"/>
            <a:r>
              <a:rPr lang="en-US" sz="2000" dirty="0"/>
              <a:t>Autoruns</a:t>
            </a:r>
          </a:p>
          <a:p>
            <a:pPr lvl="1"/>
            <a:r>
              <a:rPr lang="en-US" sz="2000" dirty="0"/>
              <a:t>Process Hacker</a:t>
            </a:r>
          </a:p>
          <a:p>
            <a:pPr lvl="1"/>
            <a:r>
              <a:rPr lang="en-US" sz="2000" dirty="0"/>
              <a:t>Sysmon</a:t>
            </a:r>
          </a:p>
          <a:p>
            <a:pPr lvl="1"/>
            <a:endParaRPr lang="en-US" sz="2000" dirty="0"/>
          </a:p>
          <a:p>
            <a:pPr marL="324000" lvl="1" indent="0">
              <a:buNone/>
            </a:pPr>
            <a:r>
              <a:rPr lang="en-US" sz="2400" b="1" u="sng" dirty="0" err="1"/>
              <a:t>LOLBins</a:t>
            </a:r>
            <a:r>
              <a:rPr lang="en-US" sz="2400" b="1" u="sng" dirty="0"/>
              <a:t>:</a:t>
            </a:r>
          </a:p>
          <a:p>
            <a:pPr lvl="1"/>
            <a:r>
              <a:rPr lang="en-US" sz="2000" dirty="0"/>
              <a:t>Netstat</a:t>
            </a:r>
          </a:p>
          <a:p>
            <a:pPr lvl="1"/>
            <a:r>
              <a:rPr lang="en-US" sz="2000" dirty="0"/>
              <a:t>Ps / </a:t>
            </a:r>
            <a:r>
              <a:rPr lang="en-US" sz="2000" dirty="0" err="1"/>
              <a:t>pstree</a:t>
            </a:r>
            <a:r>
              <a:rPr lang="en-US" sz="2000" dirty="0"/>
              <a:t> or Task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44B84-4228-7A75-74DF-0C11EC63115D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25</a:t>
            </a:fld>
            <a:endParaRPr lang="en-US" sz="1100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EE5E118B-99B4-7180-F778-ABF1E74C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82" y="2907158"/>
            <a:ext cx="4156693" cy="264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89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BF570B-E60D-4481-9DA2-BE09A90D1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lightning bolt in the middle">
            <a:extLst>
              <a:ext uri="{FF2B5EF4-FFF2-40B4-BE49-F238E27FC236}">
                <a16:creationId xmlns:a16="http://schemas.microsoft.com/office/drawing/2014/main" id="{5C80076E-8D39-132C-05B4-B467CC0D6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 l="4838" t="9091" r="425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21F7C-3441-47D4-89EC-F6C7FF3B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8569-28EC-8E66-B9CD-B684129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Threat Hunting Lab – POP</a:t>
            </a:r>
            <a:endParaRPr lang="en-US" sz="4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E5F6F-BF7C-44AD-9CEB-0A16A7DA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14AF8-278F-429C-8560-C4C711B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A3A9-46B2-434A-8D1C-E01B8B9D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D87452-FC4F-4BDC-ADC8-4CB118A2A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CB1A8-848E-4163-B923-E8E45A87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A8FA8-12B4-4DAC-9916-EDE743447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F607A8-3DC2-493D-84D1-FCC004555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6774C-5A0F-479C-9E8B-557A2F64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F187C3-1F78-4BA9-BF04-59B01331C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F8B9B00-69A5-DF66-478F-FE102C9FD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  <a:grayscl/>
          </a:blip>
          <a:srcRect t="2128" b="13602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CA92F7-0331-4504-BC82-6484F0B1F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15C180-C307-4BA8-AE3F-4BB1D7948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A2673-0546-99B9-F1D6-26E09D06B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Now Moving on to SPLUNK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5E88C2-B404-4F2A-BD6D-7B086B0F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B0C828-EA47-4F41-A14F-BEEBD5CCC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FEBB49-2714-0925-AC56-6F8D91C749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2" t="3811"/>
          <a:stretch/>
        </p:blipFill>
        <p:spPr>
          <a:xfrm>
            <a:off x="2826993" y="2182074"/>
            <a:ext cx="6241221" cy="44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00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687751"/>
            <a:ext cx="11029616" cy="1188720"/>
          </a:xfrm>
        </p:spPr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8" y="2181663"/>
            <a:ext cx="7508450" cy="3760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SIEM -  </a:t>
            </a:r>
            <a:r>
              <a:rPr lang="en-US" u="sng" dirty="0">
                <a:solidFill>
                  <a:schemeClr val="tx2">
                    <a:lumMod val="25000"/>
                  </a:schemeClr>
                </a:solidFill>
              </a:rPr>
              <a:t>Security Information and Event Management</a:t>
            </a:r>
          </a:p>
          <a:p>
            <a:pPr marL="457200" lvl="1" indent="-223838"/>
            <a:r>
              <a:rPr lang="en-US" dirty="0">
                <a:solidFill>
                  <a:schemeClr val="tx1"/>
                </a:solidFill>
                <a:latin typeface="+mj-lt"/>
              </a:rPr>
              <a:t>Fancy way of saying centralized logging with detections</a:t>
            </a:r>
          </a:p>
          <a:p>
            <a:pPr marL="457200" lvl="1" indent="-223838"/>
            <a:r>
              <a:rPr lang="en-US" dirty="0">
                <a:solidFill>
                  <a:schemeClr val="tx1"/>
                </a:solidFill>
                <a:latin typeface="+mj-lt"/>
              </a:rPr>
              <a:t>Splunk is 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NOT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a SIEM</a:t>
            </a:r>
          </a:p>
          <a:p>
            <a:pPr marL="324000" lvl="1" indent="0">
              <a:buNone/>
            </a:pPr>
            <a:endParaRPr lang="en-US" i="1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Top Capabilities –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management platform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Searching data across multiple devices in one place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the data w pretty charts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Correlate Different Logs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Automate SOC Response w/ Alerts and Reports</a:t>
            </a:r>
          </a:p>
        </p:txBody>
      </p:sp>
      <p:pic>
        <p:nvPicPr>
          <p:cNvPr id="4" name="Picture 3" descr="Text">
            <a:extLst>
              <a:ext uri="{FF2B5EF4-FFF2-40B4-BE49-F238E27FC236}">
                <a16:creationId xmlns:a16="http://schemas.microsoft.com/office/drawing/2014/main" id="{51BDE99E-95B2-4CF2-185F-F5F63D0F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724" y="2869549"/>
            <a:ext cx="4233774" cy="2385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0FAB2-82EB-4C02-9634-4C2D2AE7D35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098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70E0-C85D-4700-8140-7EBCED7F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09" y="963413"/>
            <a:ext cx="6540462" cy="7715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Splunk Components (The Jargon)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C1DA-E3AB-4BD1-92C9-9F034F45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09" y="2021912"/>
            <a:ext cx="11113982" cy="46617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</a:rPr>
              <a:t>Apps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Typically an </a:t>
            </a:r>
            <a:r>
              <a:rPr lang="en-US" sz="1200" b="1" u="sng" dirty="0">
                <a:solidFill>
                  <a:schemeClr val="tx2"/>
                </a:solidFill>
              </a:rPr>
              <a:t>installed package </a:t>
            </a:r>
            <a:r>
              <a:rPr lang="en-US" sz="1200" dirty="0">
                <a:solidFill>
                  <a:schemeClr val="tx2"/>
                </a:solidFill>
              </a:rPr>
              <a:t>that enhances Splunk’s capabilities. Some apps can also install pre-made dashboards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sz="2000" b="1" u="sng" dirty="0">
                <a:solidFill>
                  <a:schemeClr val="accent1"/>
                </a:solidFill>
              </a:rPr>
              <a:t>Indexes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Where data gets organized into once ingested by Splunk  </a:t>
            </a: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Default is </a:t>
            </a:r>
            <a:r>
              <a:rPr lang="en-US" sz="1200" b="1" u="sng" dirty="0">
                <a:solidFill>
                  <a:schemeClr val="tx2"/>
                </a:solidFill>
              </a:rPr>
              <a:t>main</a:t>
            </a:r>
            <a:r>
              <a:rPr lang="en-US" sz="1200" dirty="0">
                <a:solidFill>
                  <a:schemeClr val="tx2"/>
                </a:solidFill>
              </a:rPr>
              <a:t>. You can also make custom indexes to organize data in receiving settings</a:t>
            </a:r>
            <a:endParaRPr lang="en-US" sz="1200" b="1" u="sng" dirty="0">
              <a:solidFill>
                <a:schemeClr val="tx2"/>
              </a:solidFill>
            </a:endParaRPr>
          </a:p>
          <a:p>
            <a:r>
              <a:rPr lang="en-US" sz="2000" b="1" u="sng" dirty="0">
                <a:solidFill>
                  <a:schemeClr val="accent1"/>
                </a:solidFill>
              </a:rPr>
              <a:t>Forwarders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The data senders. Configured w/ Splunk Universal Forwarders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Input</a:t>
            </a:r>
            <a:r>
              <a:rPr lang="en-US" sz="1200" b="1" u="sng" dirty="0">
                <a:solidFill>
                  <a:schemeClr val="accent1"/>
                </a:solidFill>
              </a:rPr>
              <a:t> </a:t>
            </a:r>
            <a:r>
              <a:rPr lang="en-US" sz="1200" b="1" dirty="0">
                <a:solidFill>
                  <a:schemeClr val="tx2"/>
                </a:solidFill>
              </a:rPr>
              <a:t>– </a:t>
            </a:r>
            <a:r>
              <a:rPr lang="en-US" sz="1200" dirty="0">
                <a:solidFill>
                  <a:schemeClr val="tx2"/>
                </a:solidFill>
              </a:rPr>
              <a:t>A file or folder Splunk is set up to monitor (ingest) 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Receivers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The ports which Splunk can obtain data from. TCP 9997 is default Universal Forwarder Receiver &amp; UDP 514 is default Syslog receiving port. Both must be configured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Search &amp; Reporting </a:t>
            </a:r>
            <a:r>
              <a:rPr lang="en-US" b="1" dirty="0">
                <a:solidFill>
                  <a:schemeClr val="tx2"/>
                </a:solidFill>
              </a:rPr>
              <a:t>– </a:t>
            </a:r>
            <a:r>
              <a:rPr lang="en-US" sz="1200" dirty="0">
                <a:solidFill>
                  <a:schemeClr val="tx2"/>
                </a:solidFill>
              </a:rPr>
              <a:t>The default app for parsing through data manually and via automation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Alert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A custom action that triggers on a certain event set within a time interval. (EX - a notification is sent when a new admin account is created)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Dashboard</a:t>
            </a:r>
            <a:r>
              <a:rPr lang="en-US" b="1" dirty="0">
                <a:solidFill>
                  <a:schemeClr val="tx2"/>
                </a:solidFill>
              </a:rPr>
              <a:t> – </a:t>
            </a:r>
            <a:r>
              <a:rPr lang="en-US" sz="1200" dirty="0">
                <a:solidFill>
                  <a:schemeClr val="tx2"/>
                </a:solidFill>
              </a:rPr>
              <a:t>A custom set of searches that can be in graphical or tabular form</a:t>
            </a:r>
          </a:p>
          <a:p>
            <a:r>
              <a:rPr lang="en-US" sz="2000" b="1" u="sng" dirty="0">
                <a:solidFill>
                  <a:schemeClr val="accent1"/>
                </a:solidFill>
              </a:rPr>
              <a:t>Report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–</a:t>
            </a:r>
            <a:r>
              <a:rPr lang="en-US" sz="1200" dirty="0">
                <a:solidFill>
                  <a:schemeClr val="tx2"/>
                </a:solidFill>
              </a:rPr>
              <a:t>A printed version of a dashboard that is set to export at set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FD7D-8EAF-4A0A-70E1-2CE469E1C503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29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108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5C9A-F901-5D6E-7F19-3728B8B9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Detection vs Threat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7150-9938-6C6A-EC6B-7DA9D4CF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8856"/>
            <a:ext cx="11029615" cy="373591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b="1" u="sng" dirty="0">
                <a:solidFill>
                  <a:schemeClr val="tx2">
                    <a:lumMod val="25000"/>
                  </a:schemeClr>
                </a:solidFill>
              </a:rPr>
              <a:t>Detection = Reactive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          </a:t>
            </a:r>
          </a:p>
          <a:p>
            <a:pPr lvl="1"/>
            <a:r>
              <a:rPr lang="en-US" dirty="0"/>
              <a:t>Log search logic is predetermined and built against current threat landscape</a:t>
            </a:r>
          </a:p>
          <a:p>
            <a:pPr lvl="1"/>
            <a:r>
              <a:rPr lang="en-US" dirty="0"/>
              <a:t>Tactics Techniques (TTPs)</a:t>
            </a:r>
          </a:p>
          <a:p>
            <a:pPr lvl="1"/>
            <a:endParaRPr lang="en-US" dirty="0"/>
          </a:p>
          <a:p>
            <a:pPr>
              <a:spcAft>
                <a:spcPts val="0"/>
              </a:spcAft>
            </a:pPr>
            <a:r>
              <a:rPr lang="en-US" b="1" u="sng" dirty="0">
                <a:solidFill>
                  <a:schemeClr val="tx2">
                    <a:lumMod val="25000"/>
                  </a:schemeClr>
                </a:solidFill>
              </a:rPr>
              <a:t>Threat Hunting = Proactive</a:t>
            </a:r>
          </a:p>
          <a:p>
            <a:pPr lvl="1">
              <a:spcAft>
                <a:spcPts val="0"/>
              </a:spcAft>
            </a:pPr>
            <a:r>
              <a:rPr lang="en-US" dirty="0"/>
              <a:t>System artifacts / Indicators of Compromise (IoCs) </a:t>
            </a:r>
            <a:endParaRPr lang="en-US" i="1" dirty="0"/>
          </a:p>
          <a:p>
            <a:pPr lvl="1">
              <a:spcAft>
                <a:spcPts val="0"/>
              </a:spcAft>
            </a:pPr>
            <a:r>
              <a:rPr lang="en-US" dirty="0"/>
              <a:t>Known or Unknown threats</a:t>
            </a:r>
          </a:p>
          <a:p>
            <a:pPr lvl="1"/>
            <a:r>
              <a:rPr lang="en-US" dirty="0"/>
              <a:t>Points of Persistence (POP)</a:t>
            </a:r>
          </a:p>
          <a:p>
            <a:pPr lvl="1"/>
            <a:endParaRPr lang="en-US" dirty="0"/>
          </a:p>
          <a:p>
            <a:r>
              <a:rPr lang="en-US" b="1" u="sng" dirty="0">
                <a:solidFill>
                  <a:schemeClr val="tx2">
                    <a:lumMod val="25000"/>
                  </a:schemeClr>
                </a:solidFill>
              </a:rPr>
              <a:t>Both</a:t>
            </a:r>
            <a:r>
              <a:rPr lang="en-US" i="1" u="sng" dirty="0">
                <a:solidFill>
                  <a:schemeClr val="tx2">
                    <a:lumMod val="25000"/>
                  </a:schemeClr>
                </a:solidFill>
              </a:rPr>
              <a:t> = </a:t>
            </a:r>
            <a:r>
              <a:rPr lang="en-US" sz="2200" i="1" u="sng" dirty="0">
                <a:solidFill>
                  <a:schemeClr val="tx2">
                    <a:lumMod val="25000"/>
                  </a:schemeClr>
                </a:solidFill>
              </a:rPr>
              <a:t>discover what falls through the cracks of security controls/policy</a:t>
            </a:r>
            <a:endParaRPr lang="en-US" i="1" u="sng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BDEBD-63CB-23A9-684A-912CD25C272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                  Incident Response (with Splunk) ver. 1.2 – </a:t>
            </a:r>
            <a:r>
              <a:rPr lang="en-US" sz="1100" i="1" dirty="0"/>
              <a:t>Adapted for CyberForce Introduction for Security Daemons   	      </a:t>
            </a:r>
            <a:r>
              <a:rPr lang="en-US" sz="1100" dirty="0"/>
              <a:t>                                   </a:t>
            </a:r>
            <a:fld id="{3251D7E1-1856-41A2-BEFF-EA993F0F4E5A}" type="slidenum">
              <a:rPr lang="en-US" sz="1100" smtClean="0"/>
              <a:t>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0010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A2673-0546-99B9-F1D6-26E09D06B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5417" y="2603081"/>
            <a:ext cx="8144134" cy="1373070"/>
          </a:xfrm>
        </p:spPr>
        <p:txBody>
          <a:bodyPr/>
          <a:lstStyle/>
          <a:p>
            <a:r>
              <a:rPr lang="en-US" dirty="0"/>
              <a:t>Searching 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24300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9194-D3C0-57BF-CA12-06553AB1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Searching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B3CB-E7F2-BD31-F184-71AF2DE0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732642" cy="384932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Splunk Search Processing Language (SPL)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900" i="1" dirty="0">
                <a:solidFill>
                  <a:schemeClr val="tx2">
                    <a:lumMod val="25000"/>
                  </a:schemeClr>
                </a:solidFill>
              </a:rPr>
              <a:t>     syntax used to parse logs</a:t>
            </a:r>
          </a:p>
          <a:p>
            <a:pPr lvl="1"/>
            <a:r>
              <a:rPr lang="en-US" dirty="0"/>
              <a:t>index, source, sourcetype, host</a:t>
            </a:r>
          </a:p>
          <a:p>
            <a:pPr lvl="1"/>
            <a:r>
              <a:rPr lang="en-US" dirty="0"/>
              <a:t>Fieldname=value</a:t>
            </a:r>
          </a:p>
          <a:p>
            <a:pPr lvl="1"/>
            <a:r>
              <a:rPr lang="en-US" dirty="0"/>
              <a:t>Wildcard == *</a:t>
            </a:r>
          </a:p>
          <a:p>
            <a:pPr lvl="1"/>
            <a:r>
              <a:rPr lang="en-US" dirty="0"/>
              <a:t>AND, OR, NOT</a:t>
            </a:r>
          </a:p>
          <a:p>
            <a:pPr lvl="2"/>
            <a:r>
              <a:rPr lang="en-US" dirty="0"/>
              <a:t>Implicit AND</a:t>
            </a:r>
          </a:p>
          <a:p>
            <a:pPr lvl="1"/>
            <a:r>
              <a:rPr lang="en-US" dirty="0"/>
              <a:t>Filter search with |</a:t>
            </a:r>
          </a:p>
          <a:p>
            <a:r>
              <a:rPr lang="en-US" dirty="0"/>
              <a:t>Commands</a:t>
            </a:r>
          </a:p>
          <a:p>
            <a:pPr lvl="1"/>
            <a:r>
              <a:rPr lang="en-US" dirty="0"/>
              <a:t>WHERE or IF ;; comparators</a:t>
            </a:r>
          </a:p>
          <a:p>
            <a:pPr lvl="1"/>
            <a:r>
              <a:rPr lang="en-US" dirty="0"/>
              <a:t>table, </a:t>
            </a:r>
            <a:r>
              <a:rPr lang="en-US" dirty="0" err="1"/>
              <a:t>timechart</a:t>
            </a:r>
            <a:r>
              <a:rPr lang="en-US" dirty="0"/>
              <a:t>, chart, stats ;; format data by fields</a:t>
            </a:r>
          </a:p>
          <a:p>
            <a:pPr lvl="1"/>
            <a:r>
              <a:rPr lang="en-US" dirty="0"/>
              <a:t>eval, regex ;; extract/create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3CD25-983D-81F5-F426-9A8152AC15C8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31</a:t>
            </a:fld>
            <a:endParaRPr lang="en-US" sz="1100" dirty="0"/>
          </a:p>
        </p:txBody>
      </p:sp>
      <p:pic>
        <p:nvPicPr>
          <p:cNvPr id="5" name="Picture 4" descr="A cat wearing a hoodie and sitting in front of a computer&#10;&#10;Description automatically generated">
            <a:extLst>
              <a:ext uri="{FF2B5EF4-FFF2-40B4-BE49-F238E27FC236}">
                <a16:creationId xmlns:a16="http://schemas.microsoft.com/office/drawing/2014/main" id="{1D703BFB-C0AB-5BC3-BE66-073D3E0E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322" y="2732673"/>
            <a:ext cx="3057719" cy="30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70E0-C85D-4700-8140-7EBCED7F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8248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Search &amp; Reporting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285D1-4608-897E-4057-6313B244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9" y="2264491"/>
            <a:ext cx="11105601" cy="326347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ED9B74F-C17D-DC99-F647-B22C9D2A68DE}"/>
              </a:ext>
            </a:extLst>
          </p:cNvPr>
          <p:cNvGrpSpPr/>
          <p:nvPr/>
        </p:nvGrpSpPr>
        <p:grpSpPr>
          <a:xfrm>
            <a:off x="7941224" y="972154"/>
            <a:ext cx="1066382" cy="1226735"/>
            <a:chOff x="7941224" y="972154"/>
            <a:chExt cx="1066382" cy="12267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EB9555-C26A-57D5-4792-9AD0B83B8169}"/>
                </a:ext>
              </a:extLst>
            </p:cNvPr>
            <p:cNvCxnSpPr/>
            <p:nvPr/>
          </p:nvCxnSpPr>
          <p:spPr>
            <a:xfrm flipH="1">
              <a:off x="8159909" y="1143454"/>
              <a:ext cx="281424" cy="10554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DDF50-2716-2292-592A-B526B37C64A7}"/>
                </a:ext>
              </a:extLst>
            </p:cNvPr>
            <p:cNvSpPr txBox="1"/>
            <p:nvPr/>
          </p:nvSpPr>
          <p:spPr>
            <a:xfrm>
              <a:off x="7941224" y="972154"/>
              <a:ext cx="1066382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Server Status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319D83-C47B-83E2-3564-3380BDEF816D}"/>
              </a:ext>
            </a:extLst>
          </p:cNvPr>
          <p:cNvGrpSpPr/>
          <p:nvPr/>
        </p:nvGrpSpPr>
        <p:grpSpPr>
          <a:xfrm>
            <a:off x="9653658" y="992846"/>
            <a:ext cx="1624355" cy="1271645"/>
            <a:chOff x="9653658" y="992846"/>
            <a:chExt cx="1624355" cy="127164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23D20E-8772-7C08-CEA8-4DF6893CE6F3}"/>
                </a:ext>
              </a:extLst>
            </p:cNvPr>
            <p:cNvCxnSpPr/>
            <p:nvPr/>
          </p:nvCxnSpPr>
          <p:spPr>
            <a:xfrm flipH="1">
              <a:off x="9925235" y="1209056"/>
              <a:ext cx="275208" cy="10554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1D0DFC-5047-0FEC-8995-B12F159CD11C}"/>
                </a:ext>
              </a:extLst>
            </p:cNvPr>
            <p:cNvSpPr txBox="1"/>
            <p:nvPr/>
          </p:nvSpPr>
          <p:spPr>
            <a:xfrm>
              <a:off x="9653658" y="992846"/>
              <a:ext cx="1624355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Server Config Settings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9EAAB7-1F75-C292-7763-7C965B7EBE31}"/>
              </a:ext>
            </a:extLst>
          </p:cNvPr>
          <p:cNvGrpSpPr/>
          <p:nvPr/>
        </p:nvGrpSpPr>
        <p:grpSpPr>
          <a:xfrm>
            <a:off x="11168218" y="1330064"/>
            <a:ext cx="955711" cy="1235583"/>
            <a:chOff x="11168218" y="1330064"/>
            <a:chExt cx="955711" cy="123558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F190A6-E42F-1091-C224-4FF60B3E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3317" y="1438183"/>
              <a:ext cx="359558" cy="1127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CA56E6-CF5E-FCE6-DD44-2E9FCE5569C8}"/>
                </a:ext>
              </a:extLst>
            </p:cNvPr>
            <p:cNvSpPr txBox="1"/>
            <p:nvPr/>
          </p:nvSpPr>
          <p:spPr>
            <a:xfrm>
              <a:off x="11168218" y="1330064"/>
              <a:ext cx="955711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Current App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8768C3-3D21-ACD7-801E-41DEE5570832}"/>
              </a:ext>
            </a:extLst>
          </p:cNvPr>
          <p:cNvGrpSpPr/>
          <p:nvPr/>
        </p:nvGrpSpPr>
        <p:grpSpPr>
          <a:xfrm>
            <a:off x="3360834" y="1787266"/>
            <a:ext cx="1916166" cy="734812"/>
            <a:chOff x="3360834" y="1787266"/>
            <a:chExt cx="1916166" cy="73481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9DB7DF-3B08-1C93-CF1D-5C942ABFB07F}"/>
                </a:ext>
              </a:extLst>
            </p:cNvPr>
            <p:cNvCxnSpPr/>
            <p:nvPr/>
          </p:nvCxnSpPr>
          <p:spPr>
            <a:xfrm flipH="1">
              <a:off x="3489442" y="1936151"/>
              <a:ext cx="541537" cy="5859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E8678B-4AF8-02AA-4121-DFBB0CF7BD40}"/>
                </a:ext>
              </a:extLst>
            </p:cNvPr>
            <p:cNvSpPr txBox="1"/>
            <p:nvPr/>
          </p:nvSpPr>
          <p:spPr>
            <a:xfrm>
              <a:off x="3360834" y="1787266"/>
              <a:ext cx="1916166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Create &amp; View Dashboards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771753-793D-B616-9575-8FB867C20698}"/>
              </a:ext>
            </a:extLst>
          </p:cNvPr>
          <p:cNvGrpSpPr/>
          <p:nvPr/>
        </p:nvGrpSpPr>
        <p:grpSpPr>
          <a:xfrm>
            <a:off x="2314049" y="1841587"/>
            <a:ext cx="1503810" cy="697341"/>
            <a:chOff x="2314049" y="1841587"/>
            <a:chExt cx="1503810" cy="69734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9774A5-EC5D-9DFF-7BDA-594A1D985C18}"/>
                </a:ext>
              </a:extLst>
            </p:cNvPr>
            <p:cNvCxnSpPr>
              <a:cxnSpLocks/>
            </p:cNvCxnSpPr>
            <p:nvPr/>
          </p:nvCxnSpPr>
          <p:spPr>
            <a:xfrm>
              <a:off x="2956264" y="1979720"/>
              <a:ext cx="0" cy="559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6B3C37-25B6-3681-0B6F-EC4B049160FD}"/>
                </a:ext>
              </a:extLst>
            </p:cNvPr>
            <p:cNvSpPr txBox="1"/>
            <p:nvPr/>
          </p:nvSpPr>
          <p:spPr>
            <a:xfrm>
              <a:off x="2314049" y="1841587"/>
              <a:ext cx="1503810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Create &amp; View Alerts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53EE46-CA4E-F5DF-23B6-202A01A5CE74}"/>
              </a:ext>
            </a:extLst>
          </p:cNvPr>
          <p:cNvGrpSpPr/>
          <p:nvPr/>
        </p:nvGrpSpPr>
        <p:grpSpPr>
          <a:xfrm>
            <a:off x="1068028" y="1702721"/>
            <a:ext cx="1030026" cy="556603"/>
            <a:chOff x="1068028" y="1702721"/>
            <a:chExt cx="1030026" cy="55660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6EA88F8-C80A-3912-5CB8-71D65390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387876" y="1731606"/>
              <a:ext cx="603681" cy="52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644BA4-8EFA-A959-C982-9D004A3318E7}"/>
                </a:ext>
              </a:extLst>
            </p:cNvPr>
            <p:cNvSpPr txBox="1"/>
            <p:nvPr/>
          </p:nvSpPr>
          <p:spPr>
            <a:xfrm>
              <a:off x="1068028" y="1702721"/>
              <a:ext cx="1030026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View All Apps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18D6EE-2D11-D372-092F-2A7A8661660A}"/>
              </a:ext>
            </a:extLst>
          </p:cNvPr>
          <p:cNvGrpSpPr/>
          <p:nvPr/>
        </p:nvGrpSpPr>
        <p:grpSpPr>
          <a:xfrm>
            <a:off x="153988" y="3313165"/>
            <a:ext cx="1362296" cy="1095068"/>
            <a:chOff x="153988" y="3313165"/>
            <a:chExt cx="1362296" cy="109506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9CBD2D6-A732-1C47-2901-20FDC7F8C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214" y="3313165"/>
              <a:ext cx="400746" cy="9565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DB40AC-8A07-6EFB-AD0E-B23632ED9EAD}"/>
                </a:ext>
              </a:extLst>
            </p:cNvPr>
            <p:cNvSpPr txBox="1"/>
            <p:nvPr/>
          </p:nvSpPr>
          <p:spPr>
            <a:xfrm>
              <a:off x="153988" y="4131234"/>
              <a:ext cx="1362296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</a:rPr>
                <a:t>Search Input Field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32D5C5-2CA9-EBAA-2FBA-3CF2436EF5BA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860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2395-B84C-8161-62FB-99B5FDE9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Searching 101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4F4BF-67FF-CC69-D849-79890020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789478"/>
            <a:ext cx="11581719" cy="195876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FEB266-F360-1674-94D7-451B7E3805D5}"/>
              </a:ext>
            </a:extLst>
          </p:cNvPr>
          <p:cNvGrpSpPr/>
          <p:nvPr/>
        </p:nvGrpSpPr>
        <p:grpSpPr>
          <a:xfrm>
            <a:off x="292358" y="2182973"/>
            <a:ext cx="4558433" cy="1232027"/>
            <a:chOff x="292358" y="1987034"/>
            <a:chExt cx="4558433" cy="12320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3D5A53-0C92-D39C-D3C5-8AA9997FF7EE}"/>
                </a:ext>
              </a:extLst>
            </p:cNvPr>
            <p:cNvGrpSpPr/>
            <p:nvPr/>
          </p:nvGrpSpPr>
          <p:grpSpPr>
            <a:xfrm>
              <a:off x="292358" y="2247900"/>
              <a:ext cx="3689092" cy="971161"/>
              <a:chOff x="292358" y="2247900"/>
              <a:chExt cx="3689092" cy="9711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6FCCE8-5ACB-C437-DB10-F84EB25F5363}"/>
                  </a:ext>
                </a:extLst>
              </p:cNvPr>
              <p:cNvSpPr/>
              <p:nvPr/>
            </p:nvSpPr>
            <p:spPr>
              <a:xfrm>
                <a:off x="292358" y="2920482"/>
                <a:ext cx="2506826" cy="2985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E00B91-4185-9946-BDF8-FE364A51F888}"/>
                  </a:ext>
                </a:extLst>
              </p:cNvPr>
              <p:cNvCxnSpPr/>
              <p:nvPr/>
            </p:nvCxnSpPr>
            <p:spPr>
              <a:xfrm flipV="1">
                <a:off x="2799184" y="2247900"/>
                <a:ext cx="1182266" cy="6725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6876D0-AA8B-6AA6-DEC3-968681D5B82F}"/>
                </a:ext>
              </a:extLst>
            </p:cNvPr>
            <p:cNvSpPr txBox="1"/>
            <p:nvPr/>
          </p:nvSpPr>
          <p:spPr>
            <a:xfrm>
              <a:off x="3305175" y="1987034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Search Input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66494D-3736-D7B1-2204-0707CEB302E7}"/>
              </a:ext>
            </a:extLst>
          </p:cNvPr>
          <p:cNvGrpSpPr/>
          <p:nvPr/>
        </p:nvGrpSpPr>
        <p:grpSpPr>
          <a:xfrm>
            <a:off x="186613" y="3353594"/>
            <a:ext cx="5292259" cy="508244"/>
            <a:chOff x="186613" y="3157655"/>
            <a:chExt cx="5292259" cy="5082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80ADB1-94CB-6A59-452B-D315C400EB04}"/>
                </a:ext>
              </a:extLst>
            </p:cNvPr>
            <p:cNvGrpSpPr/>
            <p:nvPr/>
          </p:nvGrpSpPr>
          <p:grpSpPr>
            <a:xfrm>
              <a:off x="186613" y="3362325"/>
              <a:ext cx="3794837" cy="303574"/>
              <a:chOff x="186613" y="3362325"/>
              <a:chExt cx="3794837" cy="30357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940061-54BF-18E9-B4D1-1E4B9F9C55BB}"/>
                  </a:ext>
                </a:extLst>
              </p:cNvPr>
              <p:cNvSpPr/>
              <p:nvPr/>
            </p:nvSpPr>
            <p:spPr>
              <a:xfrm>
                <a:off x="186613" y="3442480"/>
                <a:ext cx="2612572" cy="2234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0B3ADCE-4FCA-8AAD-A2E7-412EF40CFFFE}"/>
                  </a:ext>
                </a:extLst>
              </p:cNvPr>
              <p:cNvCxnSpPr>
                <a:stCxn id="12" idx="3"/>
              </p:cNvCxnSpPr>
              <p:nvPr/>
            </p:nvCxnSpPr>
            <p:spPr>
              <a:xfrm flipV="1">
                <a:off x="2799185" y="3362325"/>
                <a:ext cx="1182265" cy="1918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AFBC2C-4F40-2961-B404-17C526551776}"/>
                </a:ext>
              </a:extLst>
            </p:cNvPr>
            <p:cNvSpPr txBox="1"/>
            <p:nvPr/>
          </p:nvSpPr>
          <p:spPr>
            <a:xfrm>
              <a:off x="3879716" y="3157655"/>
              <a:ext cx="1599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View Options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A5616F-8CF8-BDF1-2D28-0846935FD721}"/>
              </a:ext>
            </a:extLst>
          </p:cNvPr>
          <p:cNvGrpSpPr/>
          <p:nvPr/>
        </p:nvGrpSpPr>
        <p:grpSpPr>
          <a:xfrm>
            <a:off x="1885950" y="4487360"/>
            <a:ext cx="3975365" cy="887390"/>
            <a:chOff x="1885950" y="4291421"/>
            <a:chExt cx="3975365" cy="8873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121338-5C7D-F0CC-5B76-B33616DA247A}"/>
                </a:ext>
              </a:extLst>
            </p:cNvPr>
            <p:cNvGrpSpPr/>
            <p:nvPr/>
          </p:nvGrpSpPr>
          <p:grpSpPr>
            <a:xfrm>
              <a:off x="1885950" y="4291421"/>
              <a:ext cx="2600325" cy="652054"/>
              <a:chOff x="1885950" y="4291421"/>
              <a:chExt cx="2600325" cy="6520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B1CF6D-47A8-1FA5-C442-282AC81AB64E}"/>
                  </a:ext>
                </a:extLst>
              </p:cNvPr>
              <p:cNvSpPr/>
              <p:nvPr/>
            </p:nvSpPr>
            <p:spPr>
              <a:xfrm>
                <a:off x="1885950" y="4291421"/>
                <a:ext cx="1799060" cy="2234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27C21C2-D463-8B11-DD77-F53239B7BA0A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>
                <a:off x="3685010" y="4403131"/>
                <a:ext cx="801265" cy="5403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619476-143A-9156-2DB9-8745F6B89AD0}"/>
                </a:ext>
              </a:extLst>
            </p:cNvPr>
            <p:cNvSpPr txBox="1"/>
            <p:nvPr/>
          </p:nvSpPr>
          <p:spPr>
            <a:xfrm>
              <a:off x="3579280" y="4809479"/>
              <a:ext cx="2282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Event View Options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E93745-A8D5-1AE4-9EBE-978686BCCC4A}"/>
              </a:ext>
            </a:extLst>
          </p:cNvPr>
          <p:cNvGrpSpPr/>
          <p:nvPr/>
        </p:nvGrpSpPr>
        <p:grpSpPr>
          <a:xfrm>
            <a:off x="6820151" y="2152148"/>
            <a:ext cx="3346230" cy="1486271"/>
            <a:chOff x="6820151" y="1956209"/>
            <a:chExt cx="3346230" cy="148627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3A7A89-7588-12A9-9600-2E976FD9386C}"/>
                </a:ext>
              </a:extLst>
            </p:cNvPr>
            <p:cNvGrpSpPr/>
            <p:nvPr/>
          </p:nvGrpSpPr>
          <p:grpSpPr>
            <a:xfrm>
              <a:off x="8067640" y="2325541"/>
              <a:ext cx="2098741" cy="1116939"/>
              <a:chOff x="8067640" y="2325541"/>
              <a:chExt cx="2098741" cy="111693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25ABFC-32AC-4FB5-56B1-71C3A9A45D5D}"/>
                  </a:ext>
                </a:extLst>
              </p:cNvPr>
              <p:cNvSpPr/>
              <p:nvPr/>
            </p:nvSpPr>
            <p:spPr>
              <a:xfrm>
                <a:off x="9665641" y="3147010"/>
                <a:ext cx="500740" cy="29547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9B5D382-143A-633B-4916-A5140B17EC65}"/>
                  </a:ext>
                </a:extLst>
              </p:cNvPr>
              <p:cNvCxnSpPr>
                <a:cxnSpLocks/>
                <a:stCxn id="10" idx="0"/>
                <a:endCxn id="44" idx="2"/>
              </p:cNvCxnSpPr>
              <p:nvPr/>
            </p:nvCxnSpPr>
            <p:spPr>
              <a:xfrm flipH="1" flipV="1">
                <a:off x="8067640" y="2325541"/>
                <a:ext cx="1848371" cy="821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F4C013-E132-0AFD-55B8-0168B92EF6C0}"/>
                </a:ext>
              </a:extLst>
            </p:cNvPr>
            <p:cNvSpPr txBox="1"/>
            <p:nvPr/>
          </p:nvSpPr>
          <p:spPr>
            <a:xfrm>
              <a:off x="6820151" y="1956209"/>
              <a:ext cx="2494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Stop / Pause a Search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279F7D-F177-223C-349A-3CE16F78681E}"/>
              </a:ext>
            </a:extLst>
          </p:cNvPr>
          <p:cNvGrpSpPr/>
          <p:nvPr/>
        </p:nvGrpSpPr>
        <p:grpSpPr>
          <a:xfrm>
            <a:off x="9212467" y="2138859"/>
            <a:ext cx="2534668" cy="977563"/>
            <a:chOff x="9212467" y="1942920"/>
            <a:chExt cx="2534668" cy="9775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1EDEA86-C43E-A923-349B-B3D96FD29DBA}"/>
                </a:ext>
              </a:extLst>
            </p:cNvPr>
            <p:cNvGrpSpPr/>
            <p:nvPr/>
          </p:nvGrpSpPr>
          <p:grpSpPr>
            <a:xfrm>
              <a:off x="9871788" y="2171700"/>
              <a:ext cx="500740" cy="748783"/>
              <a:chOff x="9871788" y="2171700"/>
              <a:chExt cx="500740" cy="74878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0A5B5A-D783-A46C-01AE-1C11C46138F2}"/>
                  </a:ext>
                </a:extLst>
              </p:cNvPr>
              <p:cNvSpPr/>
              <p:nvPr/>
            </p:nvSpPr>
            <p:spPr>
              <a:xfrm>
                <a:off x="9871788" y="2625013"/>
                <a:ext cx="500740" cy="29547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BBEEE5F-2552-1FEC-BBD7-CA2085EAFFFE}"/>
                  </a:ext>
                </a:extLst>
              </p:cNvPr>
              <p:cNvCxnSpPr/>
              <p:nvPr/>
            </p:nvCxnSpPr>
            <p:spPr>
              <a:xfrm flipV="1">
                <a:off x="10166381" y="2171700"/>
                <a:ext cx="72994" cy="4533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1F3FF7-1B10-0AD9-BFC6-5033AEDD6644}"/>
                </a:ext>
              </a:extLst>
            </p:cNvPr>
            <p:cNvSpPr txBox="1"/>
            <p:nvPr/>
          </p:nvSpPr>
          <p:spPr>
            <a:xfrm>
              <a:off x="9212467" y="1942920"/>
              <a:ext cx="2534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Export Search Results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1F2C26-5B51-880C-5216-9B01C2930502}"/>
              </a:ext>
            </a:extLst>
          </p:cNvPr>
          <p:cNvGrpSpPr/>
          <p:nvPr/>
        </p:nvGrpSpPr>
        <p:grpSpPr>
          <a:xfrm>
            <a:off x="6999700" y="4449662"/>
            <a:ext cx="4878168" cy="934998"/>
            <a:chOff x="6999700" y="4253723"/>
            <a:chExt cx="4878168" cy="9349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1A43623-AEA7-150A-660F-41856930866A}"/>
                </a:ext>
              </a:extLst>
            </p:cNvPr>
            <p:cNvGrpSpPr/>
            <p:nvPr/>
          </p:nvGrpSpPr>
          <p:grpSpPr>
            <a:xfrm>
              <a:off x="7820025" y="4253723"/>
              <a:ext cx="4057843" cy="689752"/>
              <a:chOff x="7820025" y="4253723"/>
              <a:chExt cx="4057843" cy="68975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A86179-A0CD-5BDF-FC8C-8D75D1FEE598}"/>
                  </a:ext>
                </a:extLst>
              </p:cNvPr>
              <p:cNvSpPr/>
              <p:nvPr/>
            </p:nvSpPr>
            <p:spPr>
              <a:xfrm>
                <a:off x="8867189" y="4253723"/>
                <a:ext cx="3010679" cy="2985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FF900C3-0439-FF9E-72AC-8B0815F88257}"/>
                  </a:ext>
                </a:extLst>
              </p:cNvPr>
              <p:cNvCxnSpPr/>
              <p:nvPr/>
            </p:nvCxnSpPr>
            <p:spPr>
              <a:xfrm flipH="1">
                <a:off x="7820025" y="4552302"/>
                <a:ext cx="1114425" cy="3911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0428B1-718A-53A9-F571-64094081BE19}"/>
                </a:ext>
              </a:extLst>
            </p:cNvPr>
            <p:cNvSpPr txBox="1"/>
            <p:nvPr/>
          </p:nvSpPr>
          <p:spPr>
            <a:xfrm>
              <a:off x="6999700" y="4819389"/>
              <a:ext cx="3235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Navigate Event View Results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28D6B0-BED3-6A9C-24B7-94B85DBE30ED}"/>
              </a:ext>
            </a:extLst>
          </p:cNvPr>
          <p:cNvGrpSpPr/>
          <p:nvPr/>
        </p:nvGrpSpPr>
        <p:grpSpPr>
          <a:xfrm>
            <a:off x="8972493" y="3415000"/>
            <a:ext cx="2795838" cy="867997"/>
            <a:chOff x="8972493" y="3219061"/>
            <a:chExt cx="2795838" cy="8679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0E5AFD1-C2A3-C9C2-2E0D-009F9D1DA8AC}"/>
                </a:ext>
              </a:extLst>
            </p:cNvPr>
            <p:cNvGrpSpPr/>
            <p:nvPr/>
          </p:nvGrpSpPr>
          <p:grpSpPr>
            <a:xfrm>
              <a:off x="9871788" y="3219061"/>
              <a:ext cx="1896543" cy="590939"/>
              <a:chOff x="9871788" y="3219061"/>
              <a:chExt cx="1896543" cy="59093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BA1923-A065-126A-131F-6E9C4EDF7D08}"/>
                  </a:ext>
                </a:extLst>
              </p:cNvPr>
              <p:cNvSpPr/>
              <p:nvPr/>
            </p:nvSpPr>
            <p:spPr>
              <a:xfrm>
                <a:off x="10781767" y="3219061"/>
                <a:ext cx="986564" cy="2234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0768AC8-CA68-7E02-6B8C-2703A798AAEE}"/>
                  </a:ext>
                </a:extLst>
              </p:cNvPr>
              <p:cNvCxnSpPr/>
              <p:nvPr/>
            </p:nvCxnSpPr>
            <p:spPr>
              <a:xfrm flipH="1">
                <a:off x="9871788" y="3442480"/>
                <a:ext cx="909979" cy="3675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D87062-88D8-0E9B-50E3-5D4E39009391}"/>
                </a:ext>
              </a:extLst>
            </p:cNvPr>
            <p:cNvSpPr txBox="1"/>
            <p:nvPr/>
          </p:nvSpPr>
          <p:spPr>
            <a:xfrm>
              <a:off x="8972493" y="3717726"/>
              <a:ext cx="2473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Change Event Output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4DDC9F-3E8D-CCE5-81B2-6655A61C4738}"/>
              </a:ext>
            </a:extLst>
          </p:cNvPr>
          <p:cNvGrpSpPr/>
          <p:nvPr/>
        </p:nvGrpSpPr>
        <p:grpSpPr>
          <a:xfrm>
            <a:off x="10202878" y="2218882"/>
            <a:ext cx="2230162" cy="1196118"/>
            <a:chOff x="10202878" y="2022943"/>
            <a:chExt cx="2230162" cy="11961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430E0B5-C5FB-132F-CF39-00B8164D2A10}"/>
                </a:ext>
              </a:extLst>
            </p:cNvPr>
            <p:cNvGrpSpPr/>
            <p:nvPr/>
          </p:nvGrpSpPr>
          <p:grpSpPr>
            <a:xfrm>
              <a:off x="10627567" y="2247900"/>
              <a:ext cx="746449" cy="971161"/>
              <a:chOff x="10627567" y="2247900"/>
              <a:chExt cx="746449" cy="97116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7A2E10-E242-A862-40A6-637273C4C1F1}"/>
                  </a:ext>
                </a:extLst>
              </p:cNvPr>
              <p:cNvSpPr/>
              <p:nvPr/>
            </p:nvSpPr>
            <p:spPr>
              <a:xfrm>
                <a:off x="10627567" y="2920482"/>
                <a:ext cx="746449" cy="2985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A080F78-F11A-5F7D-5A2D-538D4858F632}"/>
                  </a:ext>
                </a:extLst>
              </p:cNvPr>
              <p:cNvCxnSpPr>
                <a:stCxn id="6" idx="0"/>
              </p:cNvCxnSpPr>
              <p:nvPr/>
            </p:nvCxnSpPr>
            <p:spPr>
              <a:xfrm flipV="1">
                <a:off x="11000792" y="2247900"/>
                <a:ext cx="373224" cy="6725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773882-75B4-26CD-57E5-21F7203AA4DE}"/>
                </a:ext>
              </a:extLst>
            </p:cNvPr>
            <p:cNvSpPr txBox="1"/>
            <p:nvPr/>
          </p:nvSpPr>
          <p:spPr>
            <a:xfrm>
              <a:off x="10202878" y="2022943"/>
              <a:ext cx="223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5000"/>
                    </a:schemeClr>
                  </a:solidFill>
                </a:rPr>
                <a:t>Search Time Range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2E7065-3FCC-B5AE-97B9-E4688731B0A2}"/>
              </a:ext>
            </a:extLst>
          </p:cNvPr>
          <p:cNvSpPr txBox="1"/>
          <p:nvPr/>
        </p:nvSpPr>
        <p:spPr>
          <a:xfrm>
            <a:off x="91441" y="6538737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998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1EE-6D04-EB3B-9A8F-CC898F1A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2040"/>
          </a:xfrm>
        </p:spPr>
        <p:txBody>
          <a:bodyPr/>
          <a:lstStyle/>
          <a:p>
            <a:r>
              <a:rPr lang="en-US" dirty="0"/>
              <a:t>Search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DE9E5-70AF-7540-EC86-9D1224E3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2369928"/>
            <a:ext cx="9579429" cy="3831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F8952-CFF2-A122-EBC4-868DD84A534C}"/>
              </a:ext>
            </a:extLst>
          </p:cNvPr>
          <p:cNvSpPr txBox="1"/>
          <p:nvPr/>
        </p:nvSpPr>
        <p:spPr>
          <a:xfrm>
            <a:off x="1306285" y="1965341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index=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04E0-B408-55B2-7CF0-D2AC6CDD9B66}"/>
              </a:ext>
            </a:extLst>
          </p:cNvPr>
          <p:cNvSpPr txBox="1"/>
          <p:nvPr/>
        </p:nvSpPr>
        <p:spPr>
          <a:xfrm>
            <a:off x="3014592" y="1993165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host=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WINDOWS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D25CC-F412-1663-7A06-2E83EF811DFA}"/>
              </a:ext>
            </a:extLst>
          </p:cNvPr>
          <p:cNvSpPr txBox="1"/>
          <p:nvPr/>
        </p:nvSpPr>
        <p:spPr>
          <a:xfrm>
            <a:off x="5085177" y="1965341"/>
            <a:ext cx="361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source=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WinEventLog:Application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52E74-87DC-0B12-EF74-445F40603E05}"/>
              </a:ext>
            </a:extLst>
          </p:cNvPr>
          <p:cNvSpPr/>
          <p:nvPr/>
        </p:nvSpPr>
        <p:spPr>
          <a:xfrm>
            <a:off x="3143100" y="4460032"/>
            <a:ext cx="7742614" cy="1819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B812E-2702-DF7C-CE02-D7367C622EBD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0376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1EE-6D04-EB3B-9A8F-CC898F1A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2040"/>
          </a:xfrm>
        </p:spPr>
        <p:txBody>
          <a:bodyPr/>
          <a:lstStyle/>
          <a:p>
            <a:r>
              <a:rPr lang="en-US" dirty="0"/>
              <a:t>Search 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1C707-F53C-1092-4831-D3F31AB6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43" y="1822929"/>
            <a:ext cx="5553617" cy="4774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50B48A-AB35-2C45-9112-9C75D0DD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13" y="2673190"/>
            <a:ext cx="10591311" cy="3298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AF882-D8F1-9B62-3BE8-ECA8FE43F9B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198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1EE-6D04-EB3B-9A8F-CC898F1A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3338"/>
          </a:xfrm>
        </p:spPr>
        <p:txBody>
          <a:bodyPr/>
          <a:lstStyle/>
          <a:p>
            <a:r>
              <a:rPr lang="en-US" dirty="0"/>
              <a:t>A More Complicated Search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72E57-3689-67B6-357E-E4FC9054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8" y="2227724"/>
            <a:ext cx="10681845" cy="37065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03DD7B-E793-85B2-2B5A-7583285DBFEB}"/>
              </a:ext>
            </a:extLst>
          </p:cNvPr>
          <p:cNvGrpSpPr/>
          <p:nvPr/>
        </p:nvGrpSpPr>
        <p:grpSpPr>
          <a:xfrm>
            <a:off x="905066" y="2227724"/>
            <a:ext cx="8679669" cy="876866"/>
            <a:chOff x="1082351" y="1994456"/>
            <a:chExt cx="8679669" cy="876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DC79F2-923C-570D-4535-F152A1D829C2}"/>
                </a:ext>
              </a:extLst>
            </p:cNvPr>
            <p:cNvGrpSpPr/>
            <p:nvPr/>
          </p:nvGrpSpPr>
          <p:grpSpPr>
            <a:xfrm>
              <a:off x="1082351" y="2302233"/>
              <a:ext cx="7480043" cy="569089"/>
              <a:chOff x="1082351" y="2302233"/>
              <a:chExt cx="7480043" cy="56908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4FE242-B1AD-553D-7E47-EE2BB7199787}"/>
                  </a:ext>
                </a:extLst>
              </p:cNvPr>
              <p:cNvSpPr/>
              <p:nvPr/>
            </p:nvSpPr>
            <p:spPr>
              <a:xfrm>
                <a:off x="1082351" y="2491273"/>
                <a:ext cx="6839339" cy="380049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8826656-8351-AEA4-B3BF-8B5759E178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7167" y="2302233"/>
                <a:ext cx="1135227" cy="1890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C25C51-FD29-F43C-9655-AE22AF7B838B}"/>
                </a:ext>
              </a:extLst>
            </p:cNvPr>
            <p:cNvSpPr txBox="1"/>
            <p:nvPr/>
          </p:nvSpPr>
          <p:spPr>
            <a:xfrm>
              <a:off x="7277878" y="1994456"/>
              <a:ext cx="2484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25000"/>
                    </a:schemeClr>
                  </a:solidFill>
                </a:rPr>
                <a:t>Regex to extract new 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6D64B9-BBE4-0D6E-D67E-482095F2534E}"/>
              </a:ext>
            </a:extLst>
          </p:cNvPr>
          <p:cNvGrpSpPr/>
          <p:nvPr/>
        </p:nvGrpSpPr>
        <p:grpSpPr>
          <a:xfrm>
            <a:off x="905066" y="2202666"/>
            <a:ext cx="4311089" cy="1067581"/>
            <a:chOff x="1082351" y="1969398"/>
            <a:chExt cx="4311089" cy="106758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77924C-6689-FB5D-82F7-F75017C8DF68}"/>
                </a:ext>
              </a:extLst>
            </p:cNvPr>
            <p:cNvGrpSpPr/>
            <p:nvPr/>
          </p:nvGrpSpPr>
          <p:grpSpPr>
            <a:xfrm>
              <a:off x="1082351" y="2164701"/>
              <a:ext cx="2547257" cy="872278"/>
              <a:chOff x="1082351" y="2164701"/>
              <a:chExt cx="2547257" cy="87227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80147A-0033-27E8-B399-5CFE2FCD0AF4}"/>
                  </a:ext>
                </a:extLst>
              </p:cNvPr>
              <p:cNvSpPr/>
              <p:nvPr/>
            </p:nvSpPr>
            <p:spPr>
              <a:xfrm>
                <a:off x="1082351" y="2871322"/>
                <a:ext cx="1464906" cy="165657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1A0430-E7C5-F37A-D8AB-C63939AAA7B2}"/>
                  </a:ext>
                </a:extLst>
              </p:cNvPr>
              <p:cNvCxnSpPr/>
              <p:nvPr/>
            </p:nvCxnSpPr>
            <p:spPr>
              <a:xfrm flipV="1">
                <a:off x="2547257" y="2164701"/>
                <a:ext cx="1082351" cy="7894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8560B5-E576-3EF0-77DA-30FBB4FE550C}"/>
                </a:ext>
              </a:extLst>
            </p:cNvPr>
            <p:cNvSpPr txBox="1"/>
            <p:nvPr/>
          </p:nvSpPr>
          <p:spPr>
            <a:xfrm>
              <a:off x="2882816" y="1969398"/>
              <a:ext cx="2510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25000"/>
                    </a:schemeClr>
                  </a:solidFill>
                </a:rPr>
                <a:t>Transaction to group events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BAAE2F-45E1-EE33-4165-B1ABC57062FE}"/>
              </a:ext>
            </a:extLst>
          </p:cNvPr>
          <p:cNvGrpSpPr/>
          <p:nvPr/>
        </p:nvGrpSpPr>
        <p:grpSpPr>
          <a:xfrm>
            <a:off x="905066" y="3161583"/>
            <a:ext cx="7951432" cy="307777"/>
            <a:chOff x="1082351" y="2928315"/>
            <a:chExt cx="7951432" cy="3077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6B0802-3A7E-87C2-3A93-653297E97272}"/>
                </a:ext>
              </a:extLst>
            </p:cNvPr>
            <p:cNvGrpSpPr/>
            <p:nvPr/>
          </p:nvGrpSpPr>
          <p:grpSpPr>
            <a:xfrm>
              <a:off x="1082351" y="3036979"/>
              <a:ext cx="5215812" cy="91011"/>
              <a:chOff x="1082351" y="3036979"/>
              <a:chExt cx="5215812" cy="9101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8ECAEE-5359-6961-D433-98C8702DC0B4}"/>
                  </a:ext>
                </a:extLst>
              </p:cNvPr>
              <p:cNvSpPr/>
              <p:nvPr/>
            </p:nvSpPr>
            <p:spPr>
              <a:xfrm>
                <a:off x="1082351" y="3036979"/>
                <a:ext cx="4581331" cy="91011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5E39BAD-5176-8810-334E-C6EDF7F9E662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 flipV="1">
                <a:off x="5663682" y="3082484"/>
                <a:ext cx="634481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50572B-7153-0DAD-E8A8-FFF0E2B2C369}"/>
                </a:ext>
              </a:extLst>
            </p:cNvPr>
            <p:cNvSpPr txBox="1"/>
            <p:nvPr/>
          </p:nvSpPr>
          <p:spPr>
            <a:xfrm>
              <a:off x="6269885" y="2928315"/>
              <a:ext cx="27638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25000"/>
                    </a:schemeClr>
                  </a:solidFill>
                </a:rPr>
                <a:t>Eval to make a calculated field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E249A9-8792-448D-E655-F74CF6187642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725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BA2673-0546-99B9-F1D6-26E09D06B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Dashboards &amp; Alerts</a:t>
            </a:r>
          </a:p>
        </p:txBody>
      </p:sp>
    </p:spTree>
    <p:extLst>
      <p:ext uri="{BB962C8B-B14F-4D97-AF65-F5344CB8AC3E}">
        <p14:creationId xmlns:p14="http://schemas.microsoft.com/office/powerpoint/2010/main" val="188446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89AA-8AD1-C6F9-68C2-13001EBE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+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183BD-2017-9158-7FFC-11BAF9CF3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92" y="2318212"/>
            <a:ext cx="9613861" cy="3599316"/>
          </a:xfrm>
        </p:spPr>
        <p:txBody>
          <a:bodyPr/>
          <a:lstStyle/>
          <a:p>
            <a:r>
              <a:rPr lang="en-US" b="1" u="sng" dirty="0">
                <a:solidFill>
                  <a:schemeClr val="tx2">
                    <a:lumMod val="25000"/>
                  </a:schemeClr>
                </a:solidFill>
              </a:rPr>
              <a:t>Alerts – </a:t>
            </a:r>
            <a:r>
              <a:rPr lang="en-US" sz="1600" i="1" u="sng" dirty="0">
                <a:solidFill>
                  <a:schemeClr val="tx2">
                    <a:lumMod val="25000"/>
                  </a:schemeClr>
                </a:solidFill>
              </a:rPr>
              <a:t>SPL queries that run on a schedule or in real-time</a:t>
            </a:r>
            <a:endParaRPr lang="en-US" i="1" u="sng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r>
              <a:rPr lang="en-US" dirty="0"/>
              <a:t>Automated. Have Actions – send email, send notification message, etc.</a:t>
            </a:r>
          </a:p>
          <a:p>
            <a:pPr lvl="1"/>
            <a:r>
              <a:rPr lang="en-US" dirty="0"/>
              <a:t>“Anomaly” – individual threat or error</a:t>
            </a:r>
          </a:p>
          <a:p>
            <a:pPr lvl="2"/>
            <a:r>
              <a:rPr lang="en-US" dirty="0"/>
              <a:t>e.g., unauthorized login, SQLi, hardware failure, missing logs, etc.</a:t>
            </a:r>
          </a:p>
          <a:p>
            <a:r>
              <a:rPr lang="en-US" b="1" u="sng" dirty="0">
                <a:solidFill>
                  <a:schemeClr val="tx2">
                    <a:lumMod val="25000"/>
                  </a:schemeClr>
                </a:solidFill>
              </a:rPr>
              <a:t>Dashboards</a:t>
            </a:r>
            <a:r>
              <a:rPr lang="en-US" sz="1600" i="1" u="sng" dirty="0">
                <a:solidFill>
                  <a:schemeClr val="tx2">
                    <a:lumMod val="25000"/>
                  </a:schemeClr>
                </a:solidFill>
              </a:rPr>
              <a:t> – collection of SPL queries that show bigger picture</a:t>
            </a:r>
          </a:p>
          <a:p>
            <a:pPr lvl="1"/>
            <a:r>
              <a:rPr lang="en-US" dirty="0"/>
              <a:t>Can filter further with search fields + tokens embedded in queries</a:t>
            </a:r>
          </a:p>
          <a:p>
            <a:pPr lvl="1"/>
            <a:r>
              <a:rPr lang="en-US" dirty="0"/>
              <a:t>“Anomaly” – spike or decrease in overall activity for something</a:t>
            </a:r>
          </a:p>
          <a:p>
            <a:pPr lvl="2"/>
            <a:r>
              <a:rPr lang="en-US" dirty="0"/>
              <a:t>e.g., unusual number of login attempts, unusual amount of errors/failures,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3DCAC-A797-4698-A88D-45E3ADAD5E6B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38</a:t>
            </a:fld>
            <a:endParaRPr lang="en-US" sz="11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B36D76-AF29-C3DC-B27B-3F9730E4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889" y="2712432"/>
            <a:ext cx="2363950" cy="19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4EEC-1EB0-498F-A278-8AE0D965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93479"/>
          </a:xfrm>
        </p:spPr>
        <p:txBody>
          <a:bodyPr/>
          <a:lstStyle/>
          <a:p>
            <a:r>
              <a:rPr lang="en-US" dirty="0"/>
              <a:t>Splunk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453F-9A4F-F4AD-35EF-636672DAD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1" y="1909952"/>
            <a:ext cx="8725656" cy="2225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72427-1165-B608-164D-30A9EB83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1" y="1885769"/>
            <a:ext cx="11139070" cy="473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AAF97-D12C-6C63-E97D-D08A1A13BDA2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39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49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A569-533E-4EAC-D852-E8BC9AB4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35" y="860777"/>
            <a:ext cx="11029616" cy="744089"/>
          </a:xfrm>
        </p:spPr>
        <p:txBody>
          <a:bodyPr>
            <a:normAutofit/>
          </a:bodyPr>
          <a:lstStyle/>
          <a:p>
            <a:r>
              <a:rPr lang="en-US" b="1" u="sng" dirty="0"/>
              <a:t>***You need LOGS to build detections***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A0AAB-23EF-F0B8-1422-0EC85D7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98" y="1922108"/>
            <a:ext cx="11029615" cy="500120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b="1" u="sng" dirty="0">
              <a:solidFill>
                <a:schemeClr val="bg1"/>
              </a:solidFill>
              <a:latin typeface="+mj-lt"/>
            </a:endParaRPr>
          </a:p>
          <a:p>
            <a:pPr lvl="1">
              <a:spcAft>
                <a:spcPts val="0"/>
              </a:spcAft>
            </a:pPr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Network – </a:t>
            </a:r>
          </a:p>
          <a:p>
            <a:pPr lvl="2">
              <a:spcAft>
                <a:spcPts val="0"/>
              </a:spcAft>
            </a:pPr>
            <a:r>
              <a:rPr lang="en-US" sz="2000" i="1" dirty="0"/>
              <a:t>firewall (allowed / blocked traffic) 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Service Logs –</a:t>
            </a:r>
          </a:p>
          <a:p>
            <a:pPr lvl="2">
              <a:spcAft>
                <a:spcPts val="0"/>
              </a:spcAft>
            </a:pPr>
            <a:r>
              <a:rPr lang="en-US" sz="2000" i="1" dirty="0"/>
              <a:t>Web Server access logs (http requests, error logs)</a:t>
            </a:r>
          </a:p>
          <a:p>
            <a:pPr lvl="2"/>
            <a:r>
              <a:rPr lang="en-US" sz="2000" i="1" dirty="0"/>
              <a:t>DNS queries</a:t>
            </a:r>
          </a:p>
          <a:p>
            <a:pPr lvl="1"/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Account Logins –</a:t>
            </a:r>
          </a:p>
          <a:p>
            <a:pPr lvl="2"/>
            <a:r>
              <a:rPr lang="en-US" sz="2000" i="1" dirty="0"/>
              <a:t>success/fails by user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System Logs -</a:t>
            </a:r>
          </a:p>
          <a:p>
            <a:pPr lvl="2"/>
            <a:r>
              <a:rPr lang="en-US" sz="2000" i="1" dirty="0"/>
              <a:t>File access (read / write / execute)</a:t>
            </a:r>
          </a:p>
          <a:p>
            <a:pPr lvl="1"/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EDR Logs </a:t>
            </a:r>
            <a:r>
              <a:rPr lang="en-US" sz="2400" b="1" dirty="0"/>
              <a:t>– </a:t>
            </a:r>
            <a:r>
              <a:rPr lang="en-US" i="1" dirty="0"/>
              <a:t>Windows Defender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97359-C3C2-4684-6EE1-9D117916BC65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53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4EEC-1EB0-498F-A278-8AE0D965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95735"/>
          </a:xfrm>
        </p:spPr>
        <p:txBody>
          <a:bodyPr/>
          <a:lstStyle/>
          <a:p>
            <a:r>
              <a:rPr lang="en-US" dirty="0"/>
              <a:t>Splunk Dashboard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447AA-6423-554D-D888-38389D47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0" y="1800031"/>
            <a:ext cx="11072479" cy="467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7E742-5ED4-82CC-1F63-F573F3DAF283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0286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C151-01D6-F497-5045-0E4F2235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25" y="622100"/>
            <a:ext cx="10993549" cy="1057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Dashboards &lt;3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ACA5E9-B098-E224-EF1F-DD367157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50" y="2233208"/>
            <a:ext cx="3409286" cy="33104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B025A0-EFD3-374F-8D44-BAB80A2057A8}"/>
              </a:ext>
            </a:extLst>
          </p:cNvPr>
          <p:cNvGrpSpPr/>
          <p:nvPr/>
        </p:nvGrpSpPr>
        <p:grpSpPr>
          <a:xfrm>
            <a:off x="730970" y="2461247"/>
            <a:ext cx="5626507" cy="2318572"/>
            <a:chOff x="5644716" y="2963678"/>
            <a:chExt cx="5626507" cy="2318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58CC0C-5668-3752-2B35-7EE45A1EA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423"/>
            <a:stretch/>
          </p:blipFill>
          <p:spPr>
            <a:xfrm>
              <a:off x="5644716" y="2963678"/>
              <a:ext cx="2743100" cy="231857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F706D0-813F-E1DF-E9B7-59C47821F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36" r="-326"/>
            <a:stretch/>
          </p:blipFill>
          <p:spPr>
            <a:xfrm>
              <a:off x="8387816" y="2963678"/>
              <a:ext cx="2883407" cy="2318572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392D2-B064-0FEF-98D1-8D9FE04C0117}"/>
              </a:ext>
            </a:extLst>
          </p:cNvPr>
          <p:cNvCxnSpPr/>
          <p:nvPr/>
        </p:nvCxnSpPr>
        <p:spPr>
          <a:xfrm>
            <a:off x="6474691" y="3519055"/>
            <a:ext cx="1191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174A76-1495-98A4-0298-957AB7A7BB7F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2944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C151-01D6-F497-5045-0E4F2235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B98C2-F0F8-5D52-9FDA-91F56A253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50"/>
          <a:stretch/>
        </p:blipFill>
        <p:spPr>
          <a:xfrm>
            <a:off x="8043814" y="2922042"/>
            <a:ext cx="2286198" cy="3290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78024-FA38-8AF4-2D7D-126BF0DB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99" y="2922042"/>
            <a:ext cx="1867062" cy="2202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9F2F64-E2FB-15EE-913E-672F1B204F7E}"/>
              </a:ext>
            </a:extLst>
          </p:cNvPr>
          <p:cNvSpPr/>
          <p:nvPr/>
        </p:nvSpPr>
        <p:spPr>
          <a:xfrm>
            <a:off x="1233743" y="2311553"/>
            <a:ext cx="54793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Inputs </a:t>
            </a:r>
            <a:r>
              <a:rPr lang="en-US" sz="16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(Fields to Easily Edit Searches Used in Panels)</a:t>
            </a:r>
            <a:endParaRPr lang="en-US" sz="2800" b="0" cap="none" spc="0" dirty="0">
              <a:ln w="0"/>
              <a:solidFill>
                <a:schemeClr val="tx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E9076-481E-B3CD-CB9A-C1528CAA264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42</a:t>
            </a:fld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60801-593A-0B40-446E-AD9039BD3516}"/>
              </a:ext>
            </a:extLst>
          </p:cNvPr>
          <p:cNvSpPr/>
          <p:nvPr/>
        </p:nvSpPr>
        <p:spPr>
          <a:xfrm>
            <a:off x="7232339" y="2428374"/>
            <a:ext cx="39091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Panels (Visualizations)</a:t>
            </a:r>
          </a:p>
        </p:txBody>
      </p:sp>
    </p:spTree>
    <p:extLst>
      <p:ext uri="{BB962C8B-B14F-4D97-AF65-F5344CB8AC3E}">
        <p14:creationId xmlns:p14="http://schemas.microsoft.com/office/powerpoint/2010/main" val="181749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9C0D-447F-88D2-C620-0F1FD4ED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84" y="852068"/>
            <a:ext cx="11029616" cy="688105"/>
          </a:xfrm>
        </p:spPr>
        <p:txBody>
          <a:bodyPr/>
          <a:lstStyle/>
          <a:p>
            <a:r>
              <a:rPr lang="en-US" dirty="0"/>
              <a:t>Dashboard Example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662BB1-B8D7-2A07-C2B9-24261290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26" y="2074575"/>
            <a:ext cx="9919274" cy="39758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2FB8D7-3673-BEDC-BD35-1851D5F2E319}"/>
              </a:ext>
            </a:extLst>
          </p:cNvPr>
          <p:cNvCxnSpPr>
            <a:cxnSpLocks/>
          </p:cNvCxnSpPr>
          <p:nvPr/>
        </p:nvCxnSpPr>
        <p:spPr>
          <a:xfrm>
            <a:off x="1007706" y="2033722"/>
            <a:ext cx="1455576" cy="1222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CCE7A1-F42E-DCD2-C0B8-4A367C67733D}"/>
              </a:ext>
            </a:extLst>
          </p:cNvPr>
          <p:cNvCxnSpPr>
            <a:cxnSpLocks/>
          </p:cNvCxnSpPr>
          <p:nvPr/>
        </p:nvCxnSpPr>
        <p:spPr>
          <a:xfrm flipV="1">
            <a:off x="581192" y="5327780"/>
            <a:ext cx="1975396" cy="989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3E10C-7670-D493-A5F7-4AFFA4612D56}"/>
              </a:ext>
            </a:extLst>
          </p:cNvPr>
          <p:cNvCxnSpPr>
            <a:cxnSpLocks/>
          </p:cNvCxnSpPr>
          <p:nvPr/>
        </p:nvCxnSpPr>
        <p:spPr>
          <a:xfrm flipH="1">
            <a:off x="9324392" y="3722914"/>
            <a:ext cx="2506824" cy="1110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EDF773-8BA5-CE34-A051-F38774DD873D}"/>
              </a:ext>
            </a:extLst>
          </p:cNvPr>
          <p:cNvCxnSpPr>
            <a:cxnSpLocks/>
          </p:cNvCxnSpPr>
          <p:nvPr/>
        </p:nvCxnSpPr>
        <p:spPr>
          <a:xfrm flipH="1">
            <a:off x="9467462" y="1688841"/>
            <a:ext cx="1110342" cy="1406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A2DD4D-BDD2-9454-0D75-829F49476C2D}"/>
              </a:ext>
            </a:extLst>
          </p:cNvPr>
          <p:cNvSpPr txBox="1"/>
          <p:nvPr/>
        </p:nvSpPr>
        <p:spPr>
          <a:xfrm>
            <a:off x="10038393" y="1447317"/>
            <a:ext cx="10788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Pie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84A65-0701-6F2B-59E4-4B86E7EB1FB3}"/>
              </a:ext>
            </a:extLst>
          </p:cNvPr>
          <p:cNvSpPr txBox="1"/>
          <p:nvPr/>
        </p:nvSpPr>
        <p:spPr>
          <a:xfrm>
            <a:off x="10887748" y="3693181"/>
            <a:ext cx="1166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Timechart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4D031-CA27-647E-29C3-96A20AC3C34F}"/>
              </a:ext>
            </a:extLst>
          </p:cNvPr>
          <p:cNvSpPr txBox="1"/>
          <p:nvPr/>
        </p:nvSpPr>
        <p:spPr>
          <a:xfrm>
            <a:off x="299267" y="6132158"/>
            <a:ext cx="16506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Statistics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70C02-A2E7-E881-90B5-7BB8AFDCA179}"/>
              </a:ext>
            </a:extLst>
          </p:cNvPr>
          <p:cNvSpPr txBox="1"/>
          <p:nvPr/>
        </p:nvSpPr>
        <p:spPr>
          <a:xfrm>
            <a:off x="144437" y="1664390"/>
            <a:ext cx="38863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Aggregated </a:t>
            </a:r>
            <a:r>
              <a:rPr lang="en-US" b="1" dirty="0" err="1">
                <a:solidFill>
                  <a:schemeClr val="accent1"/>
                </a:solidFill>
              </a:rPr>
              <a:t>Timechart</a:t>
            </a:r>
            <a:r>
              <a:rPr lang="en-US" b="1" dirty="0">
                <a:solidFill>
                  <a:schemeClr val="accent1"/>
                </a:solidFill>
              </a:rPr>
              <a:t> &amp;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C8658-5DC7-E2A4-04D7-4BACBDD64293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1877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BB27-8A52-F28B-26B0-7FDBC94F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Forwarders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2E52F-00DC-500E-F3E1-E285A6D0E755}"/>
              </a:ext>
            </a:extLst>
          </p:cNvPr>
          <p:cNvSpPr txBox="1"/>
          <p:nvPr/>
        </p:nvSpPr>
        <p:spPr>
          <a:xfrm>
            <a:off x="854116" y="2136338"/>
            <a:ext cx="11029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 Time </a:t>
            </a:r>
            <a:r>
              <a:rPr lang="en-US" b="1" dirty="0">
                <a:sym typeface="Wingdings" panose="05000000000000000000" pitchFamily="2" charset="2"/>
              </a:rPr>
              <a:t> </a:t>
            </a:r>
          </a:p>
          <a:p>
            <a:r>
              <a:rPr lang="en-US" dirty="0"/>
              <a:t>#1 Download UF Package &amp; Unzip it </a:t>
            </a:r>
          </a:p>
          <a:p>
            <a:r>
              <a:rPr lang="en-US" dirty="0"/>
              <a:t>#3 Linux – Change to /opt/splunk/bin directory</a:t>
            </a:r>
          </a:p>
          <a:p>
            <a:r>
              <a:rPr lang="en-US" dirty="0"/>
              <a:t>#3 Windows – Run the MSI</a:t>
            </a:r>
          </a:p>
          <a:p>
            <a:r>
              <a:rPr lang="en-US" dirty="0"/>
              <a:t>#4 Create a Local Admin Acct</a:t>
            </a:r>
          </a:p>
          <a:p>
            <a:r>
              <a:rPr lang="en-US" dirty="0"/>
              <a:t>#5 Add Your Monitoring Inputs</a:t>
            </a:r>
          </a:p>
          <a:p>
            <a:r>
              <a:rPr lang="en-US" dirty="0"/>
              <a:t>#6 Restart The Service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EB6DC-07B4-D241-3085-702D167CDC06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14475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8C3C-CE10-9895-5F27-5B9E713A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Forwarder Download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A554-9666-EEA5-9354-4C608848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4110"/>
            <a:ext cx="11029615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Windows – </a:t>
            </a:r>
          </a:p>
          <a:p>
            <a:r>
              <a:rPr lang="en-US" sz="15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https://download.splunk.com/products/universalforwarder/releases/9.0.1/windows/splunkforwarder-9.0.1-82c987350fde-x64-release.msi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Linux -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900"/>
              <a:buFont typeface="Symbol" panose="05050102010706020507" pitchFamily="18" charset="2"/>
              <a:buBlip>
                <a:blip r:embed="rId3"/>
              </a:buBlip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Debian &amp; Ubuntu</a:t>
            </a:r>
          </a:p>
          <a:p>
            <a:pPr marL="66690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900"/>
              <a:buBlip>
                <a:blip r:embed="rId3"/>
              </a:buBlip>
            </a:pPr>
            <a:r>
              <a:rPr lang="en-US" sz="13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wget</a:t>
            </a:r>
            <a:r>
              <a:rPr lang="en-US" sz="13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-O </a:t>
            </a:r>
            <a:r>
              <a:rPr lang="en-US" sz="13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splunk.deb</a:t>
            </a:r>
            <a:r>
              <a:rPr lang="en-US" sz="13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3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https://download.splunk.com/products/ </a:t>
            </a:r>
            <a:r>
              <a:rPr lang="en-US" sz="13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universalforwarder</a:t>
            </a:r>
            <a:r>
              <a:rPr lang="en-US" sz="13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 /releases/9.0.1/</a:t>
            </a:r>
            <a:r>
              <a:rPr lang="en-US" sz="13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linux</a:t>
            </a:r>
            <a:r>
              <a:rPr lang="en-US" sz="13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/splunkforwarder-9.0.1-82c987350fde-linux-2.6-amd64.deb</a:t>
            </a:r>
            <a:r>
              <a:rPr lang="en-US" sz="13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</a:p>
          <a:p>
            <a:pPr marR="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900"/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dpkg</a:t>
            </a:r>
            <a:r>
              <a:rPr lang="en-US" sz="16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-I </a:t>
            </a:r>
            <a:r>
              <a:rPr lang="en-US" sz="16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splunk.deb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900"/>
              <a:buFont typeface="Symbol" panose="05050102010706020507" pitchFamily="18" charset="2"/>
              <a:buBlip>
                <a:blip r:embed="rId3"/>
              </a:buBlip>
            </a:pPr>
            <a:r>
              <a:rPr lang="en-US" sz="1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Centos, Fedora, RHEL</a:t>
            </a:r>
          </a:p>
          <a:p>
            <a:pPr marL="6669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900"/>
              <a:buBlip>
                <a:blip r:embed="rId3"/>
              </a:buBlip>
            </a:pPr>
            <a:r>
              <a:rPr lang="en-US" sz="13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wget</a:t>
            </a:r>
            <a:r>
              <a:rPr lang="en-US" sz="13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-O splunk.tgz </a:t>
            </a:r>
            <a:r>
              <a:rPr lang="en-US" sz="13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5"/>
              </a:rPr>
              <a:t>https://download.splunk.com/products/universalforwarder/releases/9.0.1/linux/splunkforwarder-9.0.1-82c987350fde-Linux-x86_64.tgz</a:t>
            </a:r>
            <a:r>
              <a:rPr lang="en-US" sz="13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900"/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tar –</a:t>
            </a:r>
            <a:r>
              <a:rPr lang="en-US" sz="16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xvzf</a:t>
            </a:r>
            <a:r>
              <a:rPr lang="en-US" sz="16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splunk.tgz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AEA8-DB92-2712-CB75-50EEB72C27D9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928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6D5D-A04A-5604-CDB7-83D2731D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6845"/>
          </a:xfrm>
        </p:spPr>
        <p:txBody>
          <a:bodyPr/>
          <a:lstStyle/>
          <a:p>
            <a:r>
              <a:rPr lang="en-US" dirty="0"/>
              <a:t>Configuring Receiving - Universal Forwarder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6CC74B-F5D9-372D-D9FB-E89CF5873FA2}"/>
              </a:ext>
            </a:extLst>
          </p:cNvPr>
          <p:cNvCxnSpPr/>
          <p:nvPr/>
        </p:nvCxnSpPr>
        <p:spPr>
          <a:xfrm>
            <a:off x="4350058" y="3062796"/>
            <a:ext cx="1322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92CE480-33CD-741F-B4B7-A7604D11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0" y="1802607"/>
            <a:ext cx="3740460" cy="2680264"/>
          </a:xfrm>
          <a:prstGeom prst="rect">
            <a:avLst/>
          </a:prstGeom>
        </p:spPr>
      </p:pic>
      <p:pic>
        <p:nvPicPr>
          <p:cNvPr id="9" name="Picture 8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6015C4A0-87A9-503D-41E4-2C1D6AA2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39" y="2010283"/>
            <a:ext cx="5943600" cy="210502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D584F4-E2F8-716B-122E-6145AEE53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644" y="4731683"/>
            <a:ext cx="5943600" cy="199326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C015A5-B223-12E4-DC4F-BAF243E0D1D6}"/>
              </a:ext>
            </a:extLst>
          </p:cNvPr>
          <p:cNvCxnSpPr/>
          <p:nvPr/>
        </p:nvCxnSpPr>
        <p:spPr>
          <a:xfrm flipH="1">
            <a:off x="4350058" y="4115308"/>
            <a:ext cx="2104008" cy="708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7BF908-8EE9-1CCB-CDD6-32FE93E4F815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8439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6D5D-A04A-5604-CDB7-83D2731D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6845"/>
          </a:xfrm>
        </p:spPr>
        <p:txBody>
          <a:bodyPr/>
          <a:lstStyle/>
          <a:p>
            <a:r>
              <a:rPr lang="en-US" dirty="0"/>
              <a:t>Configuring Receiving - SYSLOG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06F745-3769-4DF2-DCD7-E1EB99FF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1" y="1879293"/>
            <a:ext cx="3906247" cy="22310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6CC74B-F5D9-372D-D9FB-E89CF5873FA2}"/>
              </a:ext>
            </a:extLst>
          </p:cNvPr>
          <p:cNvCxnSpPr/>
          <p:nvPr/>
        </p:nvCxnSpPr>
        <p:spPr>
          <a:xfrm>
            <a:off x="4944862" y="3124939"/>
            <a:ext cx="1322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E32D53-7532-8B06-A389-F0404FCF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63" y="1731145"/>
            <a:ext cx="4339996" cy="240981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B2376-21D1-6DE9-B006-6D56A7832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16" y="1877214"/>
            <a:ext cx="5326380" cy="427863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0EBD4E-5CBF-34F5-713A-91256A76F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24" y="1731145"/>
            <a:ext cx="10263535" cy="4231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90E9C-F288-4485-C487-96BF2A1F040B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180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FFD-A7D7-42BB-AEAD-3344A4F6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(Parsing Data &amp; Dashboards)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3DED8-190C-F268-15C2-0CF2CAC4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Questions?!</a:t>
            </a:r>
          </a:p>
        </p:txBody>
      </p:sp>
      <p:pic>
        <p:nvPicPr>
          <p:cNvPr id="5" name="Picture 4" descr="A picture containing purple&#10;&#10;Description automatically generated">
            <a:extLst>
              <a:ext uri="{FF2B5EF4-FFF2-40B4-BE49-F238E27FC236}">
                <a16:creationId xmlns:a16="http://schemas.microsoft.com/office/drawing/2014/main" id="{6EEEA401-523E-4511-B642-C171E63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12" y="2280014"/>
            <a:ext cx="2888310" cy="3610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9F489-DAF7-313A-00C0-BE1675435CC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48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333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5E6A-574D-AB98-2CD9-46B9F9C1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Log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8A5A-1AF7-82DD-89C8-F2599D6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94" y="2336871"/>
            <a:ext cx="10404446" cy="411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25000"/>
                  </a:schemeClr>
                </a:solidFill>
              </a:rPr>
              <a:t>Logs fill up fast. Malicious and </a:t>
            </a:r>
            <a:r>
              <a:rPr lang="en-US" sz="2000" i="1" u="sng" dirty="0">
                <a:solidFill>
                  <a:schemeClr val="tx2">
                    <a:lumMod val="25000"/>
                  </a:schemeClr>
                </a:solidFill>
              </a:rPr>
              <a:t>benign</a:t>
            </a:r>
            <a:r>
              <a:rPr lang="en-US" sz="2000" i="1" dirty="0">
                <a:solidFill>
                  <a:schemeClr val="tx2">
                    <a:lumMod val="25000"/>
                  </a:schemeClr>
                </a:solidFill>
              </a:rPr>
              <a:t> activity.</a:t>
            </a:r>
          </a:p>
          <a:p>
            <a:r>
              <a:rPr lang="en-US" b="1" u="sng" dirty="0"/>
              <a:t>Log Format: </a:t>
            </a:r>
          </a:p>
          <a:p>
            <a:pPr lvl="1"/>
            <a:r>
              <a:rPr lang="en-US" sz="2400" dirty="0"/>
              <a:t>is </a:t>
            </a:r>
            <a:r>
              <a:rPr lang="en-US" sz="2400" i="1" dirty="0"/>
              <a:t>standardized </a:t>
            </a:r>
            <a:r>
              <a:rPr lang="en-US" sz="2400" dirty="0"/>
              <a:t>by source type</a:t>
            </a:r>
          </a:p>
          <a:p>
            <a:pPr lvl="2"/>
            <a:r>
              <a:rPr lang="en-US" sz="2000" dirty="0"/>
              <a:t>General Log Type + File/Group. 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EX. Windows Security Log, Linux Audit Logs</a:t>
            </a:r>
            <a:endParaRPr lang="en-US" dirty="0"/>
          </a:p>
          <a:p>
            <a:pPr lvl="1"/>
            <a:r>
              <a:rPr lang="en-US" sz="2400" dirty="0"/>
              <a:t>tells you what each piece of data represents</a:t>
            </a:r>
          </a:p>
          <a:p>
            <a:pPr lvl="2"/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EX. 12345 - time, process ID, username, etc? </a:t>
            </a:r>
          </a:p>
          <a:p>
            <a:r>
              <a:rPr lang="en-US" b="1" i="1" dirty="0"/>
              <a:t>Now, you know what to extract from each log</a:t>
            </a:r>
          </a:p>
          <a:p>
            <a:pPr lvl="2"/>
            <a:endParaRPr lang="en-US" b="1" u="sng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4" name="Picture 3" descr="A person spraying water on his face&#10;&#10;Description automatically generated">
            <a:extLst>
              <a:ext uri="{FF2B5EF4-FFF2-40B4-BE49-F238E27FC236}">
                <a16:creationId xmlns:a16="http://schemas.microsoft.com/office/drawing/2014/main" id="{177B97CF-87F5-A7DA-EF51-D37F4CB8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893" y="2336871"/>
            <a:ext cx="4234985" cy="2811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45256-E5C6-35C3-799F-8F9C223C26B8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406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BF570B-E60D-4481-9DA2-BE09A90D1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lightning bolt in the middle">
            <a:extLst>
              <a:ext uri="{FF2B5EF4-FFF2-40B4-BE49-F238E27FC236}">
                <a16:creationId xmlns:a16="http://schemas.microsoft.com/office/drawing/2014/main" id="{5C80076E-8D39-132C-05B4-B467CC0D6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 l="4838" t="9091" r="425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21F7C-3441-47D4-89EC-F6C7FF3B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8569-28EC-8E66-B9CD-B684129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Detection Lab </a:t>
            </a:r>
            <a:r>
              <a:rPr lang="en-US" sz="4800" dirty="0"/>
              <a:t>– Log Events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E5F6F-BF7C-44AD-9CEB-0A16A7DA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14AF8-278F-429C-8560-C4C711B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A3A9-46B2-434A-8D1C-E01B8B9D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5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2EB36-EB2C-4AFE-B09B-0DF8AC87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7CE68524-856D-453B-9349-8E8CBC8BF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9688E6-8880-4976-A59B-AB148C7C9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0330D-F534-4131-9807-B71B9EF12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4A031-B2CF-FAE2-1A3A-83066238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EX. Windows Login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7ED37-7ABB-42DD-AB26-3F902826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AFF3380-E1ED-7BB9-0B66-BBBD8A453011}"/>
              </a:ext>
            </a:extLst>
          </p:cNvPr>
          <p:cNvGrpSpPr/>
          <p:nvPr/>
        </p:nvGrpSpPr>
        <p:grpSpPr>
          <a:xfrm>
            <a:off x="4599893" y="609599"/>
            <a:ext cx="7445828" cy="5610543"/>
            <a:chOff x="1064427" y="0"/>
            <a:chExt cx="10225392" cy="6858779"/>
          </a:xfrm>
        </p:grpSpPr>
        <p:pic>
          <p:nvPicPr>
            <p:cNvPr id="4" name="Picture 3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2E2DDA7A-780C-4830-24A6-5BBFD2111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5" t="2964" r="2191" b="3103"/>
            <a:stretch/>
          </p:blipFill>
          <p:spPr>
            <a:xfrm>
              <a:off x="1064427" y="0"/>
              <a:ext cx="10225392" cy="68587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4B0E48-8D93-16B0-8629-612E58359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03" t="11109" r="14443" b="14545"/>
            <a:stretch/>
          </p:blipFill>
          <p:spPr>
            <a:xfrm>
              <a:off x="4958059" y="3446663"/>
              <a:ext cx="2627462" cy="1106593"/>
            </a:xfrm>
            <a:prstGeom prst="rect">
              <a:avLst/>
            </a:prstGeom>
          </p:spPr>
        </p:pic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CF9345-9915-F77F-9297-F39750C7F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2613385" cy="35993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5E8CF-7201-507B-8A47-B18BDED29E4F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2795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DBD-641D-4EB1-AEF6-53C0B06C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72" y="684699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Think Like An Attacker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D7AC-A63E-4C40-B871-6B319E04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41" y="2261744"/>
            <a:ext cx="9866559" cy="3989766"/>
          </a:xfrm>
        </p:spPr>
        <p:txBody>
          <a:bodyPr>
            <a:normAutofit/>
          </a:bodyPr>
          <a:lstStyle/>
          <a:p>
            <a:pPr marL="324000" lvl="1" indent="0">
              <a:spcBef>
                <a:spcPts val="0"/>
              </a:spcBef>
              <a:buNone/>
            </a:pPr>
            <a:r>
              <a:rPr lang="en-US" sz="1800" i="1" dirty="0">
                <a:solidFill>
                  <a:schemeClr val="tx2">
                    <a:lumMod val="25000"/>
                  </a:schemeClr>
                </a:solidFill>
              </a:rPr>
              <a:t>TTPs = Tactics, Techniques, Procedures; </a:t>
            </a:r>
            <a:r>
              <a:rPr lang="en-US" sz="1800" i="1" dirty="0" err="1">
                <a:solidFill>
                  <a:schemeClr val="tx2">
                    <a:lumMod val="25000"/>
                  </a:schemeClr>
                </a:solidFill>
              </a:rPr>
              <a:t>tldr</a:t>
            </a:r>
            <a:r>
              <a:rPr lang="en-US" sz="1800" i="1" dirty="0">
                <a:solidFill>
                  <a:schemeClr val="tx2">
                    <a:lumMod val="25000"/>
                  </a:schemeClr>
                </a:solidFill>
              </a:rPr>
              <a:t> ways attackers “hack you”</a:t>
            </a:r>
          </a:p>
          <a:p>
            <a:pPr marL="324000" lvl="1" indent="0">
              <a:spcBef>
                <a:spcPts val="0"/>
              </a:spcBef>
              <a:buNone/>
            </a:pPr>
            <a:endParaRPr lang="en-US" sz="1600" i="1" dirty="0">
              <a:solidFill>
                <a:schemeClr val="tx2">
                  <a:lumMod val="2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Gather: #1 - Identify Attack Surface - </a:t>
            </a:r>
            <a:r>
              <a:rPr lang="en-US" sz="1600" dirty="0"/>
              <a:t>What’s accessible (ports, services, apps…)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                 #2 - Identify Vulnerabilities - </a:t>
            </a:r>
            <a:r>
              <a:rPr lang="en-US" sz="1600" dirty="0"/>
              <a:t>Misconfigurations, CVEs, etc.</a:t>
            </a: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               #3 – TTP Heuristics / IoCs – </a:t>
            </a:r>
            <a:r>
              <a:rPr lang="en-US" sz="1600" dirty="0"/>
              <a:t>Signs of a threat (requests, modifications…)</a:t>
            </a:r>
            <a:endParaRPr lang="en-US" b="1" dirty="0">
              <a:solidFill>
                <a:schemeClr val="tx2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b="1" u="sng" dirty="0">
                <a:solidFill>
                  <a:schemeClr val="tx2">
                    <a:lumMod val="25000"/>
                  </a:schemeClr>
                </a:solidFill>
              </a:rPr>
              <a:t>TTPs:</a:t>
            </a:r>
          </a:p>
          <a:p>
            <a:pPr lvl="1"/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Initial Access</a:t>
            </a:r>
          </a:p>
          <a:p>
            <a:pPr lvl="2"/>
            <a:r>
              <a:rPr lang="en-US" sz="1600" dirty="0"/>
              <a:t>Exploit CVE, Compromised User Account, Web Vuln, etc.</a:t>
            </a:r>
            <a:endParaRPr lang="en-US" sz="1800" b="1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Privilege Escalation + Persistence</a:t>
            </a:r>
          </a:p>
          <a:p>
            <a:pPr lvl="2"/>
            <a:r>
              <a:rPr lang="en-US" sz="1600" dirty="0"/>
              <a:t>Users/Groups, Remote Access/Mgt Services, C2s, Run Keys, Scheduled Tasks, etc.</a:t>
            </a:r>
          </a:p>
          <a:p>
            <a:pPr lvl="1"/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Lateral Movement</a:t>
            </a:r>
          </a:p>
          <a:p>
            <a:pPr lvl="2"/>
            <a:r>
              <a:rPr lang="en-US" sz="1600" dirty="0"/>
              <a:t>Remote Access/Mgt Services, User/Groups, etc.</a:t>
            </a:r>
          </a:p>
          <a:p>
            <a:pPr lvl="1"/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Data Exfiltration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94114-87C7-DC02-CC99-C8B69E734B81}"/>
              </a:ext>
            </a:extLst>
          </p:cNvPr>
          <p:cNvSpPr txBox="1"/>
          <p:nvPr/>
        </p:nvSpPr>
        <p:spPr>
          <a:xfrm>
            <a:off x="26127" y="6552845"/>
            <a:ext cx="1218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2023, Anna Andler. All rights reserved	Introduction to Threat Hunting (with Splunk) ver. 1.2 – </a:t>
            </a:r>
            <a:r>
              <a:rPr lang="en-US" sz="1100" i="1" dirty="0"/>
              <a:t>Adapted for CyberForce Introduction for Security Daemons</a:t>
            </a:r>
            <a:r>
              <a:rPr lang="en-US" sz="1100" dirty="0"/>
              <a:t>		                        </a:t>
            </a:r>
            <a:fld id="{3251D7E1-1856-41A2-BEFF-EA993F0F4E5A}" type="slidenum">
              <a:rPr lang="en-US" sz="1100" smtClean="0"/>
              <a:t>8</a:t>
            </a:fld>
            <a:endParaRPr lang="en-US" sz="11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9CEA1583-DF52-40EE-CA02-BFDFB7BD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1" r="2372" b="6649"/>
          <a:stretch/>
        </p:blipFill>
        <p:spPr bwMode="auto">
          <a:xfrm>
            <a:off x="9243477" y="2096279"/>
            <a:ext cx="2840658" cy="251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0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BF570B-E60D-4481-9DA2-BE09A90D1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lightning bolt in the middle">
            <a:extLst>
              <a:ext uri="{FF2B5EF4-FFF2-40B4-BE49-F238E27FC236}">
                <a16:creationId xmlns:a16="http://schemas.microsoft.com/office/drawing/2014/main" id="{5C80076E-8D39-132C-05B4-B467CC0D6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</a:blip>
          <a:srcRect l="4838" t="9091" r="425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21F7C-3441-47D4-89EC-F6C7FF3B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8569-28EC-8E66-B9CD-B684129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b="1" dirty="0"/>
              <a:t>Detection Lab </a:t>
            </a:r>
            <a:r>
              <a:rPr lang="en-US" sz="4800" dirty="0"/>
              <a:t>– Attack Surface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FE5F6F-BF7C-44AD-9CEB-0A16A7DA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14AF8-278F-429C-8560-C4C711B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A3A9-46B2-434A-8D1C-E01B8B9D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7542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1/04/xmldsig-more#rsa-sha256"/>
    <Reference Type="http://www.w3.org/2000/09/xmldsig#Object" URI="#idPackageObject">
      <DigestMethod Algorithm="http://www.w3.org/2001/04/xmlenc#sha256"/>
      <DigestValue>SLOzybj+kdHF/lugIqLhc+MfRl8Go9OkZTo+NitY5WY=</DigestValue>
    </Reference>
    <Reference Type="http://www.w3.org/2000/09/xmldsig#Object" URI="#idOfficeObject">
      <DigestMethod Algorithm="http://www.w3.org/2001/04/xmlenc#sha256"/>
      <DigestValue>sqSEqIh5oFgpJv7bLY5+7wSvUTUmhsDZk9WvKxg1l0Y=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1/04/xmlenc#sha256"/>
      <DigestValue>HMh6yPgmj36WKlOXfGm73QSGAC7pP2jJSvQiFmz6GpA=</DigestValue>
    </Reference>
  </SignedInfo>
  <SignatureValue>nLAKu0lnMJOhSGvWlIOfnI/c+UE7F3WnXmlmLWHUQIG4AVasGwoAw94nDYvLRWAc3CKI11xbI7Tt
AqNS/rL/Xk2LntM/TxMypg1rNlMrjk0Y4gtVw24IhuGG8fFUBci0tLAr7yKrYrYVHFXnbsQY3Ffd
4zdl4h0mcneNCRerlmrhixUB332psZcFMiIM14JIYquW1dWNZB5XkwrNVRbRlF84Lg6anfm7MocV
7hyFHmyvW3e1/Oq9vwSfWyKjpkWFinXByUxh1Eb+qW83KkcdOQ+vpa0d+OcZlPSfLkHtxDYH6OQZ
MWzIT9gUn18INnZ4mff/M+H5GuhIQdVTZqJN0g==</SignatureValue>
  <KeyInfo>
    <X509Data>
      <X509Certificate>MIIEvDCCA6SgAwIBAgIQGfSr36xh/7yjBN8YyntrzTANBgkqhkiG9w0BAQsFADBPMRowGAYDVQQKDBFEZVBhdWwgVW5pdmVyc2l0eTExMC8GA1UEAwwoRGVQYXVsIFVuaXZlcnNpdHkgRGV2aWNlIEludGVybWVkaWF0ZSBDQTAeFw0yMzA5MDcxODQ5MDBaFw0yNDA5MDcxODU5MjdaMC4xGjAYBgNVBAoMEURlUGF1bCBVbml2ZXJzaXR5MRAwDgYDVQQDDAcxOTQ1NzUzMIIBIjANBgkqhkiG9w0BAQEFAAOCAQ8AMIIBCgKCAQEA9kBGNxWEN4g8vsN1/TVNfSl3Q5bar3Yb12/552IweCFlKPDaSjqgKPlhpSQcNzSofJZDVediwAFhAEy8Z4qdJfNYyXA5tGpQ9nDyXeCVpACGG3kVeIMT1m6z6MoQ/aXRIAnLRxVgK5erJIs4KjZUZii7Dv2kbLTNBZOC1roqNKiC3YI0dwil5NFLq5jwcbbFX7OD7CDlFYUuXN+rPPeuA5o1Ok5/82ibq9SvYmwvRUr6w1/WWq4L5vyABBuImOVuIHC+pq9PrP8i70mI3YgDZkplQBZX5nSU/WFQPAOfS1QnBUNTughp0Iq1/yVA3AQMJMLUyG+fJxQ20PgiJWMP0QIDAQABo4IBszCCAa8wfgYDVR0jBHcwdYAUdARSPr830VPYsf4P0Urnj0/rr5GhS6RJMEcxGjAYBgNVBAoMEURlUGF1bCBVbml2ZXJzaXR5MSkwJwYDVQQDDCBEZVBhdWwgVW5pdmVyc2l0eSBEZXZpY2UgUm9vdCBDQYIQIGWw+WYQJ9oLICsVCvtKfjAdBgNVHQ4EFgQU/Jdjis9KjEXJ53mSWPR6EqC+gVwwDAYDVR0TAQH/BAIwADAOBgNVHQ8BAf8EBAMCBaAwEwYDVR0lBAwwCgYIKwYBBQUHAwIwUgYDVR0RBEswSYESQUFORExFUkBkZXBhdWwuZWR1gg9ERVNLVE9QLUtDT0o3OFKgIgYKKwYBBAGCNxQCA6AUDBJBQU5ETEVSQGRlcGF1bC5lZHUwgYYGA1UdHwR/MH0we6B5oHeGdWh0dHA6Ly9jcmwuc2VjdXJldzIuY29tL2NybC82YTUzMDU4Yy0wN2FkLTQxY2YtYTMzZC04MDFiYTE0NzI2MjkvRGVQYXVsJTIwVW5pdmVyc2l0eSUyMERldmljZSUyMEludGVybWVkaWF0ZSUyMENBLmNybDANBgkqhkiG9w0BAQsFAAOCAQEATOWxOAzXU3UyDGLRMDa7c9EVtWCL5kqLCAMIhgkr1sw40S2J1nyPOjgZAahnQ14iTKtQYkhBi2Qp+I5QWEjvlsWzUKqPwaaSYq1TO6JmTZXTXfuuVCYm1YU6gJiyzPG6SMpoXicrtX33saFv/ssiw1V4lLY7ia3LUK+3a54mTAH3fKOEgkn4K8uFr76D4Emj+C2Sm27SiV3h2C7UszFY/9xJ1gBeWrT3XTMp/W2M3v2a4fLG1DM6OlJknwGU5+K3aMN+I3jo1+iRZgqXml8y2nL+FXnpHwj/4w5yOJy6IYp3hDJDNYBaenqK3UUGUqvZNE24jh0yB3fxwHTIU1q3qA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ZA0yc/xO3JTsFCHnkGRYT0tE9b7806O9EDnxF1WjyYo=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  <mdssi:RelationshipReference xmlns:mdssi="http://schemas.openxmlformats.org/package/2006/digital-signature" SourceId="rId55"/>
            <mdssi:RelationshipReference xmlns:mdssi="http://schemas.openxmlformats.org/package/2006/digital-signature" SourceId="rId7"/>
            <mdssi:RelationshipReference xmlns:mdssi="http://schemas.openxmlformats.org/package/2006/digital-signature" SourceId="rId16"/>
            <mdssi:RelationshipReference xmlns:mdssi="http://schemas.openxmlformats.org/package/2006/digital-signature" SourceId="rId29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8"/>
            <mdssi:RelationshipReference xmlns:mdssi="http://schemas.openxmlformats.org/package/2006/digital-signature" SourceId="rId5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59"/>
            <mdssi:RelationshipReference xmlns:mdssi="http://schemas.openxmlformats.org/package/2006/digital-signature" SourceId="rId20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6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10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</Transform>
          <Transform Algorithm="http://www.w3.org/TR/2001/REC-xml-c14n-20010315"/>
        </Transforms>
        <DigestMethod Algorithm="http://www.w3.org/2001/04/xmlenc#sha256"/>
        <DigestValue>ttiIm7PBVtf819yG868bz5kQ+fBMPt5932kh+x9+VcI=</DigestValue>
      </Reference>
      <Reference URI="/ppt/changesInfos/changesInfo1.xml?ContentType=application/vnd.ms-powerpoint.changesinfo+xml">
        <DigestMethod Algorithm="http://www.w3.org/2001/04/xmlenc#sha256"/>
        <DigestValue>Yk/TENodKh59Z1F1ien/a095m6mqu8eaS3iWfiDMwKs=</DigestValue>
      </Reference>
      <Reference URI="/ppt/commentAuthors.xml?ContentType=application/vnd.openxmlformats-officedocument.presentationml.commentAuthors+xml">
        <DigestMethod Algorithm="http://www.w3.org/2001/04/xmlenc#sha256"/>
        <DigestValue>HB6YuVbUd04zZAxgN6f2tvZfjqx//ZuPjE8K0iqD3SQ=</DigestValue>
      </Reference>
      <Reference URI="/ppt/media/image1.png?ContentType=image/png">
        <DigestMethod Algorithm="http://www.w3.org/2001/04/xmlenc#sha256"/>
        <DigestValue>WEaZz/nYwVqaYzwuoV4f7G2v4HfkJN587P5OpSfaYRg=</DigestValue>
      </Reference>
      <Reference URI="/ppt/media/image10.png?ContentType=image/png">
        <DigestMethod Algorithm="http://www.w3.org/2001/04/xmlenc#sha256"/>
        <DigestValue>7RcxOKJ1H8V8RSAZWRt/xas07hkipF/WIvssWJoSb9I=</DigestValue>
      </Reference>
      <Reference URI="/ppt/media/image11.png?ContentType=image/png">
        <DigestMethod Algorithm="http://www.w3.org/2001/04/xmlenc#sha256"/>
        <DigestValue>KxQq2A4yeoF8pzpoy1CTS4atmOt21rDGgxX9d5awkIM=</DigestValue>
      </Reference>
      <Reference URI="/ppt/media/image12.png?ContentType=image/png">
        <DigestMethod Algorithm="http://www.w3.org/2001/04/xmlenc#sha256"/>
        <DigestValue>h6/W/jXqwEV43rfbTXk2b9huDcjOmIDuhXCmkG5Iuik=</DigestValue>
      </Reference>
      <Reference URI="/ppt/media/image13.png?ContentType=image/png">
        <DigestMethod Algorithm="http://www.w3.org/2001/04/xmlenc#sha256"/>
        <DigestValue>ClxYD2x7jlVDdxi4EeoeMB+klqLmQDsV1bR/q2a5i+c=</DigestValue>
      </Reference>
      <Reference URI="/ppt/media/image14.jpg?ContentType=image/jpeg">
        <DigestMethod Algorithm="http://www.w3.org/2001/04/xmlenc#sha256"/>
        <DigestValue>KVTKZjCnePodOWaEBuvCLrxtyy4/QnaewQUc4xYOHNE=</DigestValue>
      </Reference>
      <Reference URI="/ppt/media/image15.jpeg?ContentType=image/jpeg">
        <DigestMethod Algorithm="http://www.w3.org/2001/04/xmlenc#sha256"/>
        <DigestValue>i7OeSGWR65rrSTeyn0EVdNvdcF8Lql27h5VrpZISpQA=</DigestValue>
      </Reference>
      <Reference URI="/ppt/media/image16.jpeg?ContentType=image/jpeg">
        <DigestMethod Algorithm="http://www.w3.org/2001/04/xmlenc#sha256"/>
        <DigestValue>DIcGEpc89zf8P5gQJZ5VlUAjSvaPUN1QTmsASsrgRd0=</DigestValue>
      </Reference>
      <Reference URI="/ppt/media/image17.jpeg?ContentType=image/jpeg">
        <DigestMethod Algorithm="http://www.w3.org/2001/04/xmlenc#sha256"/>
        <DigestValue>1kHmgKQF9PTekdnjEgO/5YD8TeD9lrwdqloQFbXdxHQ=</DigestValue>
      </Reference>
      <Reference URI="/ppt/media/image18.jpeg?ContentType=image/jpeg">
        <DigestMethod Algorithm="http://www.w3.org/2001/04/xmlenc#sha256"/>
        <DigestValue>+4wuJPVF6ZyS9K4Zmgia6H7SU3eyYo4Crn+KeBVxtPM=</DigestValue>
      </Reference>
      <Reference URI="/ppt/media/image19.gif?ContentType=image/gif">
        <DigestMethod Algorithm="http://www.w3.org/2001/04/xmlenc#sha256"/>
        <DigestValue>x9p5utdam5S7SdFueCB21PG4m1v/AJMvp3YyViP7EDo=</DigestValue>
      </Reference>
      <Reference URI="/ppt/media/image2.png?ContentType=image/png">
        <DigestMethod Algorithm="http://www.w3.org/2001/04/xmlenc#sha256"/>
        <DigestValue>Jq5jjpFLNQpWdU5FNyViUj1KJ8erqqTWFk0s+jMpwW0=</DigestValue>
      </Reference>
      <Reference URI="/ppt/media/image20.jpeg?ContentType=image/jpeg">
        <DigestMethod Algorithm="http://www.w3.org/2001/04/xmlenc#sha256"/>
        <DigestValue>DnRckvFn+jJsOvnZ97RCXEYx60k9UI3RdbJp8QKZpbg=</DigestValue>
      </Reference>
      <Reference URI="/ppt/media/image21.png?ContentType=image/png">
        <DigestMethod Algorithm="http://www.w3.org/2001/04/xmlenc#sha256"/>
        <DigestValue>TcebV909fKbaefEsW4ukZ/XIWv6BxOhy0csmHIOQ/1k=</DigestValue>
      </Reference>
      <Reference URI="/ppt/media/image22.png?ContentType=image/png">
        <DigestMethod Algorithm="http://www.w3.org/2001/04/xmlenc#sha256"/>
        <DigestValue>eg6TTpBa8bNJj3OKl+HzKPmwIJl8fkG1upmIEr+dkKQ=</DigestValue>
      </Reference>
      <Reference URI="/ppt/media/image23.jpg?ContentType=image/jpeg">
        <DigestMethod Algorithm="http://www.w3.org/2001/04/xmlenc#sha256"/>
        <DigestValue>n79X90GNAvpdtn9/IvU3YWdxIijmRXIcW6H4F/0MJp8=</DigestValue>
      </Reference>
      <Reference URI="/ppt/media/image24.png?ContentType=image/png">
        <DigestMethod Algorithm="http://www.w3.org/2001/04/xmlenc#sha256"/>
        <DigestValue>GnTLOY/ytUtqBR0z7DALmzJ8t77A6ctrE6JrzqO4SBc=</DigestValue>
      </Reference>
      <Reference URI="/ppt/media/image25.png?ContentType=image/png">
        <DigestMethod Algorithm="http://www.w3.org/2001/04/xmlenc#sha256"/>
        <DigestValue>Q1bK3LaFebMOkxLtsQ3vRGaCEmuH1yvsLsn4dH6+m6Y=</DigestValue>
      </Reference>
      <Reference URI="/ppt/media/image26.png?ContentType=image/png">
        <DigestMethod Algorithm="http://www.w3.org/2001/04/xmlenc#sha256"/>
        <DigestValue>2m4qjPiLoAwtBhlEd2QWk1eh/AjbK3hQls15zU15voQ=</DigestValue>
      </Reference>
      <Reference URI="/ppt/media/image27.png?ContentType=image/png">
        <DigestMethod Algorithm="http://www.w3.org/2001/04/xmlenc#sha256"/>
        <DigestValue>kHIAml0oftwg4dA2/3EeKJv1S/MUEUqzS/mijOAd/Fs=</DigestValue>
      </Reference>
      <Reference URI="/ppt/media/image28.png?ContentType=image/png">
        <DigestMethod Algorithm="http://www.w3.org/2001/04/xmlenc#sha256"/>
        <DigestValue>/uCRL/HNpBslIl5STzGMBQO0TN/Rl4ll8khTGBuJ884=</DigestValue>
      </Reference>
      <Reference URI="/ppt/media/image29.png?ContentType=image/png">
        <DigestMethod Algorithm="http://www.w3.org/2001/04/xmlenc#sha256"/>
        <DigestValue>QLoA1ElW4eQ6HvGRClw4E5hGzQfGpiomzFx6uykuIkk=</DigestValue>
      </Reference>
      <Reference URI="/ppt/media/image3.png?ContentType=image/png">
        <DigestMethod Algorithm="http://www.w3.org/2001/04/xmlenc#sha256"/>
        <DigestValue>I+JawvcwNA3dlssEYB8qf26MA6A1/4CJqOiPUqCwYzg=</DigestValue>
      </Reference>
      <Reference URI="/ppt/media/image30.png?ContentType=image/png">
        <DigestMethod Algorithm="http://www.w3.org/2001/04/xmlenc#sha256"/>
        <DigestValue>gHgVyGiX1bqmEYLe9Hcg+QGCC/fTHNjc6H968AvOZFg=</DigestValue>
      </Reference>
      <Reference URI="/ppt/media/image31.png?ContentType=image/png">
        <DigestMethod Algorithm="http://www.w3.org/2001/04/xmlenc#sha256"/>
        <DigestValue>uFlc9yoM5huuv3Ku2WOmRfJSMvYllCck+phwgwa9Hgc=</DigestValue>
      </Reference>
      <Reference URI="/ppt/media/image32.png?ContentType=image/png">
        <DigestMethod Algorithm="http://www.w3.org/2001/04/xmlenc#sha256"/>
        <DigestValue>kN2NGye2STREuFFe0UxE5h3mibfHsup68cU7iLJ0z8o=</DigestValue>
      </Reference>
      <Reference URI="/ppt/media/image33.png?ContentType=image/png">
        <DigestMethod Algorithm="http://www.w3.org/2001/04/xmlenc#sha256"/>
        <DigestValue>eJzuMGHmdsOqpWKlls/n2KnZkevZFDwNaQExdN/QGSc=</DigestValue>
      </Reference>
      <Reference URI="/ppt/media/image34.png?ContentType=image/png">
        <DigestMethod Algorithm="http://www.w3.org/2001/04/xmlenc#sha256"/>
        <DigestValue>Bd2x/TJnJUuOxS0naRYj7oD/huIKXfySWm6BKPFW/G4=</DigestValue>
      </Reference>
      <Reference URI="/ppt/media/image35.png?ContentType=image/png">
        <DigestMethod Algorithm="http://www.w3.org/2001/04/xmlenc#sha256"/>
        <DigestValue>J287Y838jpLfHl1X/wsM7KqWg3rx/i0JEyW3v7sVTYQ=</DigestValue>
      </Reference>
      <Reference URI="/ppt/media/image36.png?ContentType=image/png">
        <DigestMethod Algorithm="http://www.w3.org/2001/04/xmlenc#sha256"/>
        <DigestValue>6qOjKjX8oEzhiX31s4Szc8XSTtcC33/ynVw547vH5bs=</DigestValue>
      </Reference>
      <Reference URI="/ppt/media/image37.png?ContentType=image/png">
        <DigestMethod Algorithm="http://www.w3.org/2001/04/xmlenc#sha256"/>
        <DigestValue>gbEOKoF3CSye3gHeG1uCJOs0Od7T6vhpISMbYuB7Sdw=</DigestValue>
      </Reference>
      <Reference URI="/ppt/media/image38.png?ContentType=image/png">
        <DigestMethod Algorithm="http://www.w3.org/2001/04/xmlenc#sha256"/>
        <DigestValue>fAOdW6bUNMib9WunhYaTZ3d9bHhVmG+3co2Vl8X2Ndk=</DigestValue>
      </Reference>
      <Reference URI="/ppt/media/image39.png?ContentType=image/png">
        <DigestMethod Algorithm="http://www.w3.org/2001/04/xmlenc#sha256"/>
        <DigestValue>JRvD2Q6FTWJfPF/WokvxJlOj6A0e6v2q6Bbn+SggNkA=</DigestValue>
      </Reference>
      <Reference URI="/ppt/media/image4.jpg?ContentType=image/jpeg">
        <DigestMethod Algorithm="http://www.w3.org/2001/04/xmlenc#sha256"/>
        <DigestValue>131uPhPipJvu3Uk86CWQB0De4ECaR1AOPUkf+DPnlxk=</DigestValue>
      </Reference>
      <Reference URI="/ppt/media/image40.png?ContentType=image/png">
        <DigestMethod Algorithm="http://www.w3.org/2001/04/xmlenc#sha256"/>
        <DigestValue>HEHUpjsRIbay54AW4jrMwsgAT+MAJ5a75ln0eS0LkyE=</DigestValue>
      </Reference>
      <Reference URI="/ppt/media/image41.png?ContentType=image/png">
        <DigestMethod Algorithm="http://www.w3.org/2001/04/xmlenc#sha256"/>
        <DigestValue>u+5m0wl6o4QMGdRRMWVq4OjqYLoX954O+nvYdHI7Dm8=</DigestValue>
      </Reference>
      <Reference URI="/ppt/media/image42.png?ContentType=image/png">
        <DigestMethod Algorithm="http://www.w3.org/2001/04/xmlenc#sha256"/>
        <DigestValue>T7tLbV5sybL6F6u8bzml5oD+07H/GjUsSlSvGQSOF+M=</DigestValue>
      </Reference>
      <Reference URI="/ppt/media/image43.png?ContentType=image/png">
        <DigestMethod Algorithm="http://www.w3.org/2001/04/xmlenc#sha256"/>
        <DigestValue>7DcrBOBt9EXDoo0ajIzlavEmoQOAv4PFd0uOM6AFj+s=</DigestValue>
      </Reference>
      <Reference URI="/ppt/media/image44.png?ContentType=image/png">
        <DigestMethod Algorithm="http://www.w3.org/2001/04/xmlenc#sha256"/>
        <DigestValue>cUQpHG4vKqFyakqT6H0IPEEabncS7WSdvyklwx6qBAY=</DigestValue>
      </Reference>
      <Reference URI="/ppt/media/image45.png?ContentType=image/png">
        <DigestMethod Algorithm="http://www.w3.org/2001/04/xmlenc#sha256"/>
        <DigestValue>pM8/zQ0+v00tXMdUfdtQFtp7dMBtS5OJQhYhyPMKV2E=</DigestValue>
      </Reference>
      <Reference URI="/ppt/media/image46.png?ContentType=image/png">
        <DigestMethod Algorithm="http://www.w3.org/2001/04/xmlenc#sha256"/>
        <DigestValue>i92lSZrScl+MKvuoHHRyYA/wu0yyHuw8Ed9XPlQ6HbI=</DigestValue>
      </Reference>
      <Reference URI="/ppt/media/image47.gif?ContentType=image/gif">
        <DigestMethod Algorithm="http://www.w3.org/2001/04/xmlenc#sha256"/>
        <DigestValue>JVIHWnj6Dsx2TI+oBgfPYCjxSDUEQGLinR+EPioBjrg=</DigestValue>
      </Reference>
      <Reference URI="/ppt/media/image5.png?ContentType=image/png">
        <DigestMethod Algorithm="http://www.w3.org/2001/04/xmlenc#sha256"/>
        <DigestValue>86RFRX4tbLidf7q0uwVpm0pV4b8qvWDhIN2osB9fySw=</DigestValue>
      </Reference>
      <Reference URI="/ppt/media/image6.jpg?ContentType=image/jpeg">
        <DigestMethod Algorithm="http://www.w3.org/2001/04/xmlenc#sha256"/>
        <DigestValue>WwAAny/xcx2ZyDT7iELwg+HOF6hIXXTMhme8tlTTVhU=</DigestValue>
      </Reference>
      <Reference URI="/ppt/media/image7.png?ContentType=image/png">
        <DigestMethod Algorithm="http://www.w3.org/2001/04/xmlenc#sha256"/>
        <DigestValue>zioEAR6ZGJz731TRwlG92TX7dYK7+h5D0uie2kgEIRE=</DigestValue>
      </Reference>
      <Reference URI="/ppt/media/image8.png?ContentType=image/png">
        <DigestMethod Algorithm="http://www.w3.org/2001/04/xmlenc#sha256"/>
        <DigestValue>YUoqR7mnkp1CmorLCp8hO5BEs75Q+OcwEnEH5iWIKQE=</DigestValue>
      </Reference>
      <Reference URI="/ppt/media/image9.png?ContentType=image/png">
        <DigestMethod Algorithm="http://www.w3.org/2001/04/xmlenc#sha256"/>
        <DigestValue>s9ovJYlce4pLm4Rmi/xuAfjUBGwJJvWqscuXs0/btB4=</DigestValue>
      </Reference>
      <Reference URI="/ppt/presentation.xml?ContentType=application/vnd.openxmlformats-officedocument.presentationml.presentation.main+xml">
        <DigestMethod Algorithm="http://www.w3.org/2001/04/xmlenc#sha256"/>
        <DigestValue>lulUyXRd0Q4wP2HnPloUuFHPsygmuldmla4QyyonPY0=</DigestValue>
      </Reference>
      <Reference URI="/ppt/presProps.xml?ContentType=application/vnd.openxmlformats-officedocument.presentationml.presProps+xml">
        <DigestMethod Algorithm="http://www.w3.org/2001/04/xmlenc#sha256"/>
        <DigestValue>L6VOljrff06BpUrV/hB8HjhWfecsoIGWnzmDL2U9UAo=</DigestValue>
      </Reference>
      <Reference URI="/ppt/revisionInfo.xml?ContentType=application/vnd.ms-powerpoint.revisioninfo+xml">
        <DigestMethod Algorithm="http://www.w3.org/2001/04/xmlenc#sha256"/>
        <DigestValue>/PLY6cPQCBi7ZSVJLcCmNMME0w2XheuF1xi8elohMEA=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lVOleSeoZ0FkCQXgRD2ZErhRIWmmCB/82qLGUuCrArQ=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nKllw4Bqm7qnkfwdA/v5adY1VCE2mALaGcs0RkOdQrI=</DigestValue>
      </Reference>
      <Reference URI="/ppt/slideLayouts/slideLayout1.xml?ContentType=application/vnd.openxmlformats-officedocument.presentationml.slideLayout+xml">
        <DigestMethod Algorithm="http://www.w3.org/2001/04/xmlenc#sha256"/>
        <DigestValue>e5ap57ifudzu11CxecfcEqHUrHPZlPq+w8cg2N4hY6U=</DigestValue>
      </Reference>
      <Reference URI="/ppt/slideLayouts/slideLayout10.xml?ContentType=application/vnd.openxmlformats-officedocument.presentationml.slideLayout+xml">
        <DigestMethod Algorithm="http://www.w3.org/2001/04/xmlenc#sha256"/>
        <DigestValue>U6P91CHA22ioeUNIUTMoQxbrCLs+jwYKhgNTchFw4nA=</DigestValue>
      </Reference>
      <Reference URI="/ppt/slideLayouts/slideLayout11.xml?ContentType=application/vnd.openxmlformats-officedocument.presentationml.slideLayout+xml">
        <DigestMethod Algorithm="http://www.w3.org/2001/04/xmlenc#sha256"/>
        <DigestValue>WqKfFQGkl+Mn5ZnJktY5OKB+dhoXaNoKmw17vuk+mOw=</DigestValue>
      </Reference>
      <Reference URI="/ppt/slideLayouts/slideLayout12.xml?ContentType=application/vnd.openxmlformats-officedocument.presentationml.slideLayout+xml">
        <DigestMethod Algorithm="http://www.w3.org/2001/04/xmlenc#sha256"/>
        <DigestValue>0V6zeTLZ1SFZbnfv9YMNkU/B7SWqMp9VjSiGnWwg1M4=</DigestValue>
      </Reference>
      <Reference URI="/ppt/slideLayouts/slideLayout13.xml?ContentType=application/vnd.openxmlformats-officedocument.presentationml.slideLayout+xml">
        <DigestMethod Algorithm="http://www.w3.org/2001/04/xmlenc#sha256"/>
        <DigestValue>HqpfWFWLjZBF74SFjVHkPiw2oTg6U/VhUlDXOqdalBc=</DigestValue>
      </Reference>
      <Reference URI="/ppt/slideLayouts/slideLayout14.xml?ContentType=application/vnd.openxmlformats-officedocument.presentationml.slideLayout+xml">
        <DigestMethod Algorithm="http://www.w3.org/2001/04/xmlenc#sha256"/>
        <DigestValue>jz0cnORF4g6GhCZoJDWMgixqmJjmlTrawDNTw1R9PME=</DigestValue>
      </Reference>
      <Reference URI="/ppt/slideLayouts/slideLayout15.xml?ContentType=application/vnd.openxmlformats-officedocument.presentationml.slideLayout+xml">
        <DigestMethod Algorithm="http://www.w3.org/2001/04/xmlenc#sha256"/>
        <DigestValue>pumMe3WlpL/D3O78mlGWqgfpbowbHqKojC+0DTPmDko=</DigestValue>
      </Reference>
      <Reference URI="/ppt/slideLayouts/slideLayout16.xml?ContentType=application/vnd.openxmlformats-officedocument.presentationml.slideLayout+xml">
        <DigestMethod Algorithm="http://www.w3.org/2001/04/xmlenc#sha256"/>
        <DigestValue>xWnqNZPwGokxC1cbHSNO1lRuajnutoD9LCQvO0Twha4=</DigestValue>
      </Reference>
      <Reference URI="/ppt/slideLayouts/slideLayout17.xml?ContentType=application/vnd.openxmlformats-officedocument.presentationml.slideLayout+xml">
        <DigestMethod Algorithm="http://www.w3.org/2001/04/xmlenc#sha256"/>
        <DigestValue>lqM+xnZXIpnFf98//3f0WES8lK+Yc3ppnbTFK359n2U=</DigestValue>
      </Reference>
      <Reference URI="/ppt/slideLayouts/slideLayout2.xml?ContentType=application/vnd.openxmlformats-officedocument.presentationml.slideLayout+xml">
        <DigestMethod Algorithm="http://www.w3.org/2001/04/xmlenc#sha256"/>
        <DigestValue>MaHhHzzWmIq4N5uedArMQQUV3NsXi9rFoHYLn+ilJak=</DigestValue>
      </Reference>
      <Reference URI="/ppt/slideLayouts/slideLayout3.xml?ContentType=application/vnd.openxmlformats-officedocument.presentationml.slideLayout+xml">
        <DigestMethod Algorithm="http://www.w3.org/2001/04/xmlenc#sha256"/>
        <DigestValue>0RMHKOkF5o594VBQur7hFBiSMvXzHIsG2K00g2aQOyU=</DigestValue>
      </Reference>
      <Reference URI="/ppt/slideLayouts/slideLayout4.xml?ContentType=application/vnd.openxmlformats-officedocument.presentationml.slideLayout+xml">
        <DigestMethod Algorithm="http://www.w3.org/2001/04/xmlenc#sha256"/>
        <DigestValue>au/QakplUMtcjRJmAPuoxFfWv2Pis/kTOMOEazY6q/s=</DigestValue>
      </Reference>
      <Reference URI="/ppt/slideLayouts/slideLayout5.xml?ContentType=application/vnd.openxmlformats-officedocument.presentationml.slideLayout+xml">
        <DigestMethod Algorithm="http://www.w3.org/2001/04/xmlenc#sha256"/>
        <DigestValue>d/Ihyf+k+ew57CGapapzsfmbe/VnSB4L3PuHjk9ACpA=</DigestValue>
      </Reference>
      <Reference URI="/ppt/slideLayouts/slideLayout6.xml?ContentType=application/vnd.openxmlformats-officedocument.presentationml.slideLayout+xml">
        <DigestMethod Algorithm="http://www.w3.org/2001/04/xmlenc#sha256"/>
        <DigestValue>68JbfUo9w8hctHyg8EyTDiWpXKu9b/iS/09/4lutJys=</DigestValue>
      </Reference>
      <Reference URI="/ppt/slideLayouts/slideLayout7.xml?ContentType=application/vnd.openxmlformats-officedocument.presentationml.slideLayout+xml">
        <DigestMethod Algorithm="http://www.w3.org/2001/04/xmlenc#sha256"/>
        <DigestValue>afkGeiHhx0pJ0NCmkGYZdZKvGSAXbiwpciNPNWrGsrI=</DigestValue>
      </Reference>
      <Reference URI="/ppt/slideLayouts/slideLayout8.xml?ContentType=application/vnd.openxmlformats-officedocument.presentationml.slideLayout+xml">
        <DigestMethod Algorithm="http://www.w3.org/2001/04/xmlenc#sha256"/>
        <DigestValue>x7TKoPrN3J4RQKV2XqAaNjybZMIy7q9qlvmRtFPoxLo=</DigestValue>
      </Reference>
      <Reference URI="/ppt/slideLayouts/slideLayout9.xml?ContentType=application/vnd.openxmlformats-officedocument.presentationml.slideLayout+xml">
        <DigestMethod Algorithm="http://www.w3.org/2001/04/xmlenc#sha256"/>
        <DigestValue>pUl2QRZewF1j3LwX4FOLdd37jX/pxj8d0rMWVRLwxLs=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1/04/xmlenc#sha256"/>
        <DigestValue>7P7wLjbk+c/aiFdboUfFdU82xMdLx774jmLDGKosVjU=</DigestValue>
      </Reference>
      <Reference URI="/ppt/slideMasters/slideMaster1.xml?ContentType=application/vnd.openxmlformats-officedocument.presentationml.slideMaster+xml">
        <DigestMethod Algorithm="http://www.w3.org/2001/04/xmlenc#sha256"/>
        <DigestValue>Udtx/KuCMFkHdU5RwhG+s9awFrJwUZIvwYQRvE6bUP0=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ThGwnDKCxmZVXUBYqNz/ARwKwzEAPGOR+QvFwtEDo8w=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ElyCuVPhZ0UpwPZA/tor71w0k7ahQCYE8I8ZkN/5in4=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1/04/xmlenc#sha256"/>
        <DigestValue>l02KCwor9CdYcfHOYXivy5jPwiC7EHWGgLxD/vnoWwU=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k8veggV8A8yvH9aLrmx62Pu+E0QSjH2Gt7r79fmMD0M=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0fZQqInNx0SxBHpLZFfCGKT9Eduk9FwDK3E+n9mgCUE=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tCBbASdl9nLXLi4pIrFQOyJW1VwlgJPJRotfoVvtaVY=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/jsdU3n00RfzuEWEDztvDvn7iUvu434p5TYDLt+oRyQ=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82Qu/VabtnU8pasTFdTXDNu2c4Mon25vTwX7d2nSRnY=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UdtS0sMIyj00XWWbQ5hJTDuaX73Y/tmLz+/5yrFUxDM=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UdtS0sMIyj00XWWbQ5hJTDuaX73Y/tmLz+/5yrFUxDM=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82Qu/VabtnU8pasTFdTXDNu2c4Mon25vTwX7d2nSRnY=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RJzp4CbMmKOd3PjUjwmI/8Oc9gzSJaHYIZl0lDrY7gY=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1/04/xmlenc#sha256"/>
        <DigestValue>l02KCwor9CdYcfHOYXivy5jPwiC7EHWGgLxD/vnoWwU=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9E/AKbdjfRYByChvDe9cUZWxVLAnNWcWehzCghSZwqg=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2kXCYzo5fbtX8MRMmoR/zGpnzxEqgaC148ZK2NqhIUY=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0fZQqInNx0SxBHpLZFfCGKT9Eduk9FwDK3E+n9mgCUE=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N4iw6hxxHcMuiG8fgbrVuNHq1TW2S1S8jcDTsIq3g9Y=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J05pOY5KG6WUcWVnA97HHyAgRJn5G0f/7ZOHU18SJyA=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GFpU1F1JbAFZgecQllpxE+yv/NroXt/vwaTrVJvYfUQ=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6w1JAM7hBmAVfnVOOALtWuE8INhKFqPYGMv2JTzIV4c=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t6Zsh65GLRZ7cvyW6XPr6SA5VnGxZvd1ISeha0q/WHc=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KLnoH14WWzy7iBsNnHeVaIt1sTOlZNkocwBKaebDxWo=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0fZQqInNx0SxBHpLZFfCGKT9Eduk9FwDK3E+n9mgCUE=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0jXSZt7S+SbsIuXyn6RCd60ruypZ8oJ7MlmGOuPkflQ=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cKbpP/6qdNhg+xkoQR+hbMwp60uWTKvgGrGztiEfgik=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GuzRo+x8aXhQoW3q6K9NBC3dmgJbmnn2XaDQah1EKbY=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UQ9t0DITuKFz2C4ZdsJtgqnuOvN343lUfj2HhHKms/g=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2cUbZ0f7sH10XksvOzrtxo2isg2HWlxQGpsBhSnewQA=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a2xIvsmXNkmrr02CV0PXfxXssC0CbV9CBD2P9DwFIjU=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1/04/xmlenc#sha256"/>
        <DigestValue>wu+FfaP/kip5ldze2xpbw3s0KaWlrfutJeMyLiztPiI=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vbsEq8gCN0EeSsDJH4zj+Nuw8o6EHdHrUSK9qakpJvA=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z7JLWbOiCJttqyjcekC5U3f8RRZGHLvULZPvRBT0hW4=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yWbTzvzpmacGDFhJEdaxLrO8Fn84i0hZPnnCZ3UMQuI=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XczCG7t4+JgXB6lAMsJtzKaQQmyJVXvpp0zVTuiGwPA=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l02KCwor9CdYcfHOYXivy5jPwiC7EHWGgLxD/vnoWwU=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P2Y6Xzp9icV591JcD/Q43hs7jDvRKS/bDpmaxjSP4OQ=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ynQs81P0VEoagf32gAeqyMvpcTsKeFlj8mTM0M+xk+A=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1/04/xmlenc#sha256"/>
        <DigestValue>l02KCwor9CdYcfHOYXivy5jPwiC7EHWGgLxD/vnoWwU=</DigestValue>
      </Reference>
      <Reference URI="/ppt/slides/slide1.xml?ContentType=application/vnd.openxmlformats-officedocument.presentationml.slide+xml">
        <DigestMethod Algorithm="http://www.w3.org/2001/04/xmlenc#sha256"/>
        <DigestValue>vFQTSHEZTOqZb9mLdkmyN6sJozN2sal9xfG6hYZZDJI=</DigestValue>
      </Reference>
      <Reference URI="/ppt/slides/slide10.xml?ContentType=application/vnd.openxmlformats-officedocument.presentationml.slide+xml">
        <DigestMethod Algorithm="http://www.w3.org/2001/04/xmlenc#sha256"/>
        <DigestValue>hA+lKVEvpXZ9kbR/BzwPUa+UycZ000hMc7iTNpLuv94=</DigestValue>
      </Reference>
      <Reference URI="/ppt/slides/slide11.xml?ContentType=application/vnd.openxmlformats-officedocument.presentationml.slide+xml">
        <DigestMethod Algorithm="http://www.w3.org/2001/04/xmlenc#sha256"/>
        <DigestValue>rIS97fyUZLrdPBN1WiVUo1vzVP8gP1lD3VGO1ByvCpE=</DigestValue>
      </Reference>
      <Reference URI="/ppt/slides/slide12.xml?ContentType=application/vnd.openxmlformats-officedocument.presentationml.slide+xml">
        <DigestMethod Algorithm="http://www.w3.org/2001/04/xmlenc#sha256"/>
        <DigestValue>4fV/8I+2YV62tXInHm+/pPtmuJ9HLl1OVaVaPR5iFRU=</DigestValue>
      </Reference>
      <Reference URI="/ppt/slides/slide13.xml?ContentType=application/vnd.openxmlformats-officedocument.presentationml.slide+xml">
        <DigestMethod Algorithm="http://www.w3.org/2001/04/xmlenc#sha256"/>
        <DigestValue>vwWq+Mrq9j5I9mJchZ6g4J6VKI2YsRcHLOc8TDEv65k=</DigestValue>
      </Reference>
      <Reference URI="/ppt/slides/slide14.xml?ContentType=application/vnd.openxmlformats-officedocument.presentationml.slide+xml">
        <DigestMethod Algorithm="http://www.w3.org/2001/04/xmlenc#sha256"/>
        <DigestValue>TruoO2ZAJ/3CFBPrelfmw8ChyYdR8o0RpxCYCves1r0=</DigestValue>
      </Reference>
      <Reference URI="/ppt/slides/slide15.xml?ContentType=application/vnd.openxmlformats-officedocument.presentationml.slide+xml">
        <DigestMethod Algorithm="http://www.w3.org/2001/04/xmlenc#sha256"/>
        <DigestValue>/670JRGWdWVpQtxWk1oLVysVDkthPpwxB6kPgNSFDqA=</DigestValue>
      </Reference>
      <Reference URI="/ppt/slides/slide16.xml?ContentType=application/vnd.openxmlformats-officedocument.presentationml.slide+xml">
        <DigestMethod Algorithm="http://www.w3.org/2001/04/xmlenc#sha256"/>
        <DigestValue>Au0kS/n0zBMYHkCMpAfxzEdh3EL6A8yLVz8KplRZZZs=</DigestValue>
      </Reference>
      <Reference URI="/ppt/slides/slide17.xml?ContentType=application/vnd.openxmlformats-officedocument.presentationml.slide+xml">
        <DigestMethod Algorithm="http://www.w3.org/2001/04/xmlenc#sha256"/>
        <DigestValue>50bBSDBnj8CDYZz7r2qYAdQ9BGUKSrPXGIPl92+t0FM=</DigestValue>
      </Reference>
      <Reference URI="/ppt/slides/slide18.xml?ContentType=application/vnd.openxmlformats-officedocument.presentationml.slide+xml">
        <DigestMethod Algorithm="http://www.w3.org/2001/04/xmlenc#sha256"/>
        <DigestValue>gWKJOnOenkFjMeHSwg8/ugMQ7vMIGSeWAZp92YELZcA=</DigestValue>
      </Reference>
      <Reference URI="/ppt/slides/slide19.xml?ContentType=application/vnd.openxmlformats-officedocument.presentationml.slide+xml">
        <DigestMethod Algorithm="http://www.w3.org/2001/04/xmlenc#sha256"/>
        <DigestValue>/YYdeV3w4L7ukhEubK+r/31pBT4bmFagxpeeJ5Ztbog=</DigestValue>
      </Reference>
      <Reference URI="/ppt/slides/slide2.xml?ContentType=application/vnd.openxmlformats-officedocument.presentationml.slide+xml">
        <DigestMethod Algorithm="http://www.w3.org/2001/04/xmlenc#sha256"/>
        <DigestValue>73cBl0oHbPvYVq0bQG1bjVZhZTMrFPtyMoAneq1fRq0=</DigestValue>
      </Reference>
      <Reference URI="/ppt/slides/slide20.xml?ContentType=application/vnd.openxmlformats-officedocument.presentationml.slide+xml">
        <DigestMethod Algorithm="http://www.w3.org/2001/04/xmlenc#sha256"/>
        <DigestValue>zRYnKdERunPAEysEb4X9Kq+PwncyxYar7UEO1Q/E+bo=</DigestValue>
      </Reference>
      <Reference URI="/ppt/slides/slide21.xml?ContentType=application/vnd.openxmlformats-officedocument.presentationml.slide+xml">
        <DigestMethod Algorithm="http://www.w3.org/2001/04/xmlenc#sha256"/>
        <DigestValue>3qu1OjQGapmLCk0J83tVguG2LTK0qq/FFab/FTFgVvo=</DigestValue>
      </Reference>
      <Reference URI="/ppt/slides/slide22.xml?ContentType=application/vnd.openxmlformats-officedocument.presentationml.slide+xml">
        <DigestMethod Algorithm="http://www.w3.org/2001/04/xmlenc#sha256"/>
        <DigestValue>MXgJ5CYHQe7q8SBNtj0JKFIVk2/hLVfa0s2ZBeYd0f4=</DigestValue>
      </Reference>
      <Reference URI="/ppt/slides/slide23.xml?ContentType=application/vnd.openxmlformats-officedocument.presentationml.slide+xml">
        <DigestMethod Algorithm="http://www.w3.org/2001/04/xmlenc#sha256"/>
        <DigestValue>uL+5aE8V0ki3kGIKQczYvwcVGvsWSlfu/uhFaWYkXG0=</DigestValue>
      </Reference>
      <Reference URI="/ppt/slides/slide24.xml?ContentType=application/vnd.openxmlformats-officedocument.presentationml.slide+xml">
        <DigestMethod Algorithm="http://www.w3.org/2001/04/xmlenc#sha256"/>
        <DigestValue>uu4iJYliFaxQnGZ82dnpTl4CMVZRHW1Qe/LGN7y4R6Q=</DigestValue>
      </Reference>
      <Reference URI="/ppt/slides/slide25.xml?ContentType=application/vnd.openxmlformats-officedocument.presentationml.slide+xml">
        <DigestMethod Algorithm="http://www.w3.org/2001/04/xmlenc#sha256"/>
        <DigestValue>XrTbacjpWVPXIRALd7P2ATQkjd9T/OPciCh+iOYL4bI=</DigestValue>
      </Reference>
      <Reference URI="/ppt/slides/slide26.xml?ContentType=application/vnd.openxmlformats-officedocument.presentationml.slide+xml">
        <DigestMethod Algorithm="http://www.w3.org/2001/04/xmlenc#sha256"/>
        <DigestValue>n7prAH5vjm77RzBkbukUUEbmq2kii/SuOSOaR1eqUcI=</DigestValue>
      </Reference>
      <Reference URI="/ppt/slides/slide27.xml?ContentType=application/vnd.openxmlformats-officedocument.presentationml.slide+xml">
        <DigestMethod Algorithm="http://www.w3.org/2001/04/xmlenc#sha256"/>
        <DigestValue>eUo2QtQd2P5EzKbois0E9IsDDPMV9ek/g8em+464PTs=</DigestValue>
      </Reference>
      <Reference URI="/ppt/slides/slide28.xml?ContentType=application/vnd.openxmlformats-officedocument.presentationml.slide+xml">
        <DigestMethod Algorithm="http://www.w3.org/2001/04/xmlenc#sha256"/>
        <DigestValue>Z2ptAy/ezoj7Bw73+1+Uwq+qoS4k/GQcKNxZDSKVNlA=</DigestValue>
      </Reference>
      <Reference URI="/ppt/slides/slide29.xml?ContentType=application/vnd.openxmlformats-officedocument.presentationml.slide+xml">
        <DigestMethod Algorithm="http://www.w3.org/2001/04/xmlenc#sha256"/>
        <DigestValue>B3b6CC1V3WRT1mLBEaLtVdEm1iGe2xw9h/GG2krQuqw=</DigestValue>
      </Reference>
      <Reference URI="/ppt/slides/slide3.xml?ContentType=application/vnd.openxmlformats-officedocument.presentationml.slide+xml">
        <DigestMethod Algorithm="http://www.w3.org/2001/04/xmlenc#sha256"/>
        <DigestValue>eruNuvgaC7I6wsuDsOZ5r9wTYqdlTdvgQWgzNvZmxdE=</DigestValue>
      </Reference>
      <Reference URI="/ppt/slides/slide30.xml?ContentType=application/vnd.openxmlformats-officedocument.presentationml.slide+xml">
        <DigestMethod Algorithm="http://www.w3.org/2001/04/xmlenc#sha256"/>
        <DigestValue>iSFOoRC3rKNA+xvqU1RYoT1ASiid12yyufl61v8Fw2s=</DigestValue>
      </Reference>
      <Reference URI="/ppt/slides/slide31.xml?ContentType=application/vnd.openxmlformats-officedocument.presentationml.slide+xml">
        <DigestMethod Algorithm="http://www.w3.org/2001/04/xmlenc#sha256"/>
        <DigestValue>SFZCSW40a++SOTXwYPVF38W65PzNOvmtKCxjmZlee2g=</DigestValue>
      </Reference>
      <Reference URI="/ppt/slides/slide32.xml?ContentType=application/vnd.openxmlformats-officedocument.presentationml.slide+xml">
        <DigestMethod Algorithm="http://www.w3.org/2001/04/xmlenc#sha256"/>
        <DigestValue>VxClzVWCC5chZ+UjG6r5oyFOe/mPSJ09m9evQqqbAfs=</DigestValue>
      </Reference>
      <Reference URI="/ppt/slides/slide33.xml?ContentType=application/vnd.openxmlformats-officedocument.presentationml.slide+xml">
        <DigestMethod Algorithm="http://www.w3.org/2001/04/xmlenc#sha256"/>
        <DigestValue>+F8G8Be+4ZzVr8MMByCDFr3dIdUNny5k5MROOqd+cV4=</DigestValue>
      </Reference>
      <Reference URI="/ppt/slides/slide34.xml?ContentType=application/vnd.openxmlformats-officedocument.presentationml.slide+xml">
        <DigestMethod Algorithm="http://www.w3.org/2001/04/xmlenc#sha256"/>
        <DigestValue>FCe+05JoUNPbtEhs96b52pS7DU+HAezBmcQXXEfJu3A=</DigestValue>
      </Reference>
      <Reference URI="/ppt/slides/slide35.xml?ContentType=application/vnd.openxmlformats-officedocument.presentationml.slide+xml">
        <DigestMethod Algorithm="http://www.w3.org/2001/04/xmlenc#sha256"/>
        <DigestValue>WgUP5CbEUmh56Q7MwSBjuvSZjs9jjhAiysQNbNYlTi8=</DigestValue>
      </Reference>
      <Reference URI="/ppt/slides/slide36.xml?ContentType=application/vnd.openxmlformats-officedocument.presentationml.slide+xml">
        <DigestMethod Algorithm="http://www.w3.org/2001/04/xmlenc#sha256"/>
        <DigestValue>yhR7IG3Lc9gINt8X2HkBHQIO937iNUjpQHtuqH0gBDU=</DigestValue>
      </Reference>
      <Reference URI="/ppt/slides/slide37.xml?ContentType=application/vnd.openxmlformats-officedocument.presentationml.slide+xml">
        <DigestMethod Algorithm="http://www.w3.org/2001/04/xmlenc#sha256"/>
        <DigestValue>3KVGeJbkh04Km8fHEOPhh9LIFOA08rkkqJqiyWdTTG8=</DigestValue>
      </Reference>
      <Reference URI="/ppt/slides/slide38.xml?ContentType=application/vnd.openxmlformats-officedocument.presentationml.slide+xml">
        <DigestMethod Algorithm="http://www.w3.org/2001/04/xmlenc#sha256"/>
        <DigestValue>QFSezGVmmR3/uHLVDr6siO4T4wVf0n6HSrXcGeX5hIo=</DigestValue>
      </Reference>
      <Reference URI="/ppt/slides/slide39.xml?ContentType=application/vnd.openxmlformats-officedocument.presentationml.slide+xml">
        <DigestMethod Algorithm="http://www.w3.org/2001/04/xmlenc#sha256"/>
        <DigestValue>6neNfQjPryW8kKwZoXcHpDf+SVfRviXRXvt2Td3tPa8=</DigestValue>
      </Reference>
      <Reference URI="/ppt/slides/slide4.xml?ContentType=application/vnd.openxmlformats-officedocument.presentationml.slide+xml">
        <DigestMethod Algorithm="http://www.w3.org/2001/04/xmlenc#sha256"/>
        <DigestValue>l98Hhn5xkg6KP1UfiBvhuoEwoVG/Ts8RMO19OYpR8Jo=</DigestValue>
      </Reference>
      <Reference URI="/ppt/slides/slide40.xml?ContentType=application/vnd.openxmlformats-officedocument.presentationml.slide+xml">
        <DigestMethod Algorithm="http://www.w3.org/2001/04/xmlenc#sha256"/>
        <DigestValue>zTNKUgbdGAnXhxGZ/rsgHyk5WHFSc92LS5kI8ASlAMw=</DigestValue>
      </Reference>
      <Reference URI="/ppt/slides/slide41.xml?ContentType=application/vnd.openxmlformats-officedocument.presentationml.slide+xml">
        <DigestMethod Algorithm="http://www.w3.org/2001/04/xmlenc#sha256"/>
        <DigestValue>NPESkAZXwQx0uDzBcNjLZZgP8ZeLf2I0dMtEeaiFISo=</DigestValue>
      </Reference>
      <Reference URI="/ppt/slides/slide42.xml?ContentType=application/vnd.openxmlformats-officedocument.presentationml.slide+xml">
        <DigestMethod Algorithm="http://www.w3.org/2001/04/xmlenc#sha256"/>
        <DigestValue>NAv+63j5Cakky3PMXwyp4DVMlCRZ/ba0VDukJ57A9nc=</DigestValue>
      </Reference>
      <Reference URI="/ppt/slides/slide43.xml?ContentType=application/vnd.openxmlformats-officedocument.presentationml.slide+xml">
        <DigestMethod Algorithm="http://www.w3.org/2001/04/xmlenc#sha256"/>
        <DigestValue>o3hHrZFXqeELLeKTUiq0fm6rtuAzTtMMrxmbd9Xqkt0=</DigestValue>
      </Reference>
      <Reference URI="/ppt/slides/slide44.xml?ContentType=application/vnd.openxmlformats-officedocument.presentationml.slide+xml">
        <DigestMethod Algorithm="http://www.w3.org/2001/04/xmlenc#sha256"/>
        <DigestValue>oIOioAJCqoa9j4QymqLH5/0pJ2gl1ZFSKBGGT+xvp70=</DigestValue>
      </Reference>
      <Reference URI="/ppt/slides/slide45.xml?ContentType=application/vnd.openxmlformats-officedocument.presentationml.slide+xml">
        <DigestMethod Algorithm="http://www.w3.org/2001/04/xmlenc#sha256"/>
        <DigestValue>qhYa4hoxL412nzpUYgGHcj48kENxPJH3+6zYRKyeOOI=</DigestValue>
      </Reference>
      <Reference URI="/ppt/slides/slide46.xml?ContentType=application/vnd.openxmlformats-officedocument.presentationml.slide+xml">
        <DigestMethod Algorithm="http://www.w3.org/2001/04/xmlenc#sha256"/>
        <DigestValue>d4NNqzVt7Ggn6o8IaFZrntYYgekKzwZZngO6vFAzsRU=</DigestValue>
      </Reference>
      <Reference URI="/ppt/slides/slide47.xml?ContentType=application/vnd.openxmlformats-officedocument.presentationml.slide+xml">
        <DigestMethod Algorithm="http://www.w3.org/2001/04/xmlenc#sha256"/>
        <DigestValue>O8mRB9nHN1le0UdoEtlPPCfSB+rOUlCTc9ZD7MRx2uQ=</DigestValue>
      </Reference>
      <Reference URI="/ppt/slides/slide48.xml?ContentType=application/vnd.openxmlformats-officedocument.presentationml.slide+xml">
        <DigestMethod Algorithm="http://www.w3.org/2001/04/xmlenc#sha256"/>
        <DigestValue>4btwFKMeX5gMMxCDcQ8IPGG4Y4Km+0yjNWyGIpseb/0=</DigestValue>
      </Reference>
      <Reference URI="/ppt/slides/slide5.xml?ContentType=application/vnd.openxmlformats-officedocument.presentationml.slide+xml">
        <DigestMethod Algorithm="http://www.w3.org/2001/04/xmlenc#sha256"/>
        <DigestValue>6qy8fLAGZxXhM3i730NCR4YJ1ldRIENAPEeCa895jYM=</DigestValue>
      </Reference>
      <Reference URI="/ppt/slides/slide6.xml?ContentType=application/vnd.openxmlformats-officedocument.presentationml.slide+xml">
        <DigestMethod Algorithm="http://www.w3.org/2001/04/xmlenc#sha256"/>
        <DigestValue>DYdWf/EGGSEXRnXeokLmZw65WrxHLO7C6rc7xx60GdY=</DigestValue>
      </Reference>
      <Reference URI="/ppt/slides/slide7.xml?ContentType=application/vnd.openxmlformats-officedocument.presentationml.slide+xml">
        <DigestMethod Algorithm="http://www.w3.org/2001/04/xmlenc#sha256"/>
        <DigestValue>wEkW+2pduf5gDI/pPK1yPmvjT3YN9O9hax+ss7xVRkQ=</DigestValue>
      </Reference>
      <Reference URI="/ppt/slides/slide8.xml?ContentType=application/vnd.openxmlformats-officedocument.presentationml.slide+xml">
        <DigestMethod Algorithm="http://www.w3.org/2001/04/xmlenc#sha256"/>
        <DigestValue>ZrvWfoJfBk6OqvDV1sCOWyiDj7bNKP8VPaddFaV1gWs=</DigestValue>
      </Reference>
      <Reference URI="/ppt/slides/slide9.xml?ContentType=application/vnd.openxmlformats-officedocument.presentationml.slide+xml">
        <DigestMethod Algorithm="http://www.w3.org/2001/04/xmlenc#sha256"/>
        <DigestValue>eduZjH1pj1WI23jkSDcckW8Bh+Vj6tIInthgAHlVnbM=</DigestValue>
      </Reference>
      <Reference URI="/ppt/tableStyles.xml?ContentType=application/vnd.openxmlformats-officedocument.presentationml.tableStyles+xml">
        <DigestMethod Algorithm="http://www.w3.org/2001/04/xmlenc#sha256"/>
        <DigestValue>zUJmCulB8F3RMQLkKOEG3wHDYiBC80kdCXjqwfH8PzI=</DigestValue>
      </Reference>
      <Reference URI="/ppt/theme/theme1.xml?ContentType=application/vnd.openxmlformats-officedocument.theme+xml">
        <DigestMethod Algorithm="http://www.w3.org/2001/04/xmlenc#sha256"/>
        <DigestValue>A6p/dRAa+bBb94lPJifTdt9i9gxLb1NOjno4rExGafE=</DigestValue>
      </Reference>
      <Reference URI="/ppt/viewProps.xml?ContentType=application/vnd.openxmlformats-officedocument.presentationml.viewProps+xml">
        <DigestMethod Algorithm="http://www.w3.org/2001/04/xmlenc#sha256"/>
        <DigestValue>9WjBYRpcQh9tElYPApXTy8Zsjt2Wi9jLGbITxw3ddUc=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2023-10-30T18:40:08Z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16.0.16731/25</OfficeVersion>
          <ApplicationVersion>16.0.16731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2023-10-30T18:40:08Z</xd:SigningTime>
          <xd:SigningCertificate>
            <xd:Cert>
              <xd:CertDigest>
                <DigestMethod Algorithm="http://www.w3.org/2001/04/xmlenc#sha256"/>
                <DigestValue>KkN+dvB7TiMH86YS3sB1eY1tyWRSErTjhhVcYOMwNSU=</DigestValue>
              </xd:CertDigest>
              <xd:IssuerSerial>
                <X509IssuerName>CN=DePaul University Device Intermediate CA, O=DePaul University</X509IssuerName>
                <X509SerialNumber>34501106341377755057508143444801579981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  <xd:SignedDataObjectProperties>
          <xd:CommitmentTypeIndication>
            <xd:CommitmentTypeId>
              <xd:Identifier>http://uri.etsi.org/01903/v1.2.2#ProofOfCreation</xd:Identifier>
              <xd:Description>Created this document</xd:Description>
            </xd:CommitmentTypeId>
            <xd:AllSignedDataObjects/>
          </xd:CommitmentTypeIndication>
        </xd:SignedDataObjectProperties>
      </xd:SignedProperties>
    </xd:QualifyingProperties>
  </Object>
</Signatur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6335</TotalTime>
  <Words>3217</Words>
  <Application>Microsoft Office PowerPoint</Application>
  <PresentationFormat>Widescreen</PresentationFormat>
  <Paragraphs>357</Paragraphs>
  <Slides>48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Courier New</vt:lpstr>
      <vt:lpstr>Symbol</vt:lpstr>
      <vt:lpstr>Trebuchet MS</vt:lpstr>
      <vt:lpstr>Berlin</vt:lpstr>
      <vt:lpstr> Incident Response Bootcamp with Splunk</vt:lpstr>
      <vt:lpstr>Minimum Onto Mastery</vt:lpstr>
      <vt:lpstr>Threat Detection vs Threat Hunting</vt:lpstr>
      <vt:lpstr>***You need LOGS to build detections***</vt:lpstr>
      <vt:lpstr>Parsing Log Data</vt:lpstr>
      <vt:lpstr>Detection Lab – Log Events</vt:lpstr>
      <vt:lpstr>EX. Windows Login</vt:lpstr>
      <vt:lpstr>Think Like An Attacker</vt:lpstr>
      <vt:lpstr>Detection Lab – Attack Surface</vt:lpstr>
      <vt:lpstr>Making a Detection Sandwich</vt:lpstr>
      <vt:lpstr>Detection Triage</vt:lpstr>
      <vt:lpstr>Detection Triage</vt:lpstr>
      <vt:lpstr>“Incident” Timeline</vt:lpstr>
      <vt:lpstr>Incident Response Reports</vt:lpstr>
      <vt:lpstr>Detection Lab – Attack Chains</vt:lpstr>
      <vt:lpstr>EX. Phishing</vt:lpstr>
      <vt:lpstr>Intro to Threat Hunting</vt:lpstr>
      <vt:lpstr>3 Steps to be an effective threat hunter</vt:lpstr>
      <vt:lpstr>Baselining</vt:lpstr>
      <vt:lpstr>Points of Persistence (POP)</vt:lpstr>
      <vt:lpstr>Threat Hunting via Persistence Type</vt:lpstr>
      <vt:lpstr>Threat Hunting via Log Artifacts</vt:lpstr>
      <vt:lpstr>Windows POP (points of Persistence)</vt:lpstr>
      <vt:lpstr>Linux POP (points of Persistence)</vt:lpstr>
      <vt:lpstr>Tooling &amp; LOLBins</vt:lpstr>
      <vt:lpstr>Threat Hunting Lab – POP</vt:lpstr>
      <vt:lpstr>Now Moving on to SPLUNK</vt:lpstr>
      <vt:lpstr>What is Splunk?</vt:lpstr>
      <vt:lpstr>Splunk Components (The Jargon)</vt:lpstr>
      <vt:lpstr>Searching &amp; Reporting</vt:lpstr>
      <vt:lpstr>Splunk Searching </vt:lpstr>
      <vt:lpstr>Search &amp; Reporting App</vt:lpstr>
      <vt:lpstr>Splunk Searching 101 </vt:lpstr>
      <vt:lpstr>Search Option</vt:lpstr>
      <vt:lpstr>Search Option</vt:lpstr>
      <vt:lpstr>A More Complicated Search </vt:lpstr>
      <vt:lpstr>Dashboards &amp; Alerts</vt:lpstr>
      <vt:lpstr>Dashboards + Alerts</vt:lpstr>
      <vt:lpstr>Splunk Alerts</vt:lpstr>
      <vt:lpstr>Splunk Dashboard Example</vt:lpstr>
      <vt:lpstr>Dashboards &lt;3</vt:lpstr>
      <vt:lpstr>Dashboard Components</vt:lpstr>
      <vt:lpstr>Dashboard Example</vt:lpstr>
      <vt:lpstr>Configuring Forwarders</vt:lpstr>
      <vt:lpstr>Universal Forwarder Download Links</vt:lpstr>
      <vt:lpstr>Configuring Receiving - Universal Forwarder </vt:lpstr>
      <vt:lpstr>Configuring Receiving - SYSLOG </vt:lpstr>
      <vt:lpstr>Demo Time (Parsing Data &amp; Dashboards)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CCDC 101 – Injects, IR &amp; Submissions</dc:title>
  <dc:creator>Anna</dc:creator>
  <cp:lastModifiedBy>Anna Andler</cp:lastModifiedBy>
  <cp:revision>3</cp:revision>
  <dcterms:created xsi:type="dcterms:W3CDTF">2020-09-27T19:39:34Z</dcterms:created>
  <dcterms:modified xsi:type="dcterms:W3CDTF">2023-10-30T18:39:39Z</dcterms:modified>
</cp:coreProperties>
</file>